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notesSlides/notesSlide1.xml" ContentType="application/vnd.openxmlformats-officedocument.presentationml.notesSlide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notesSlides/notesSlide2.xml" ContentType="application/vnd.openxmlformats-officedocument.presentationml.notesSlide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notesSlides/notesSlide3.xml" ContentType="application/vnd.openxmlformats-officedocument.presentationml.notesSlide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notesSlides/notesSlide4.xml" ContentType="application/vnd.openxmlformats-officedocument.presentationml.notesSlide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notesSlides/notesSlide5.xml" ContentType="application/vnd.openxmlformats-officedocument.presentationml.notesSlide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notesSlides/notesSlide6.xml" ContentType="application/vnd.openxmlformats-officedocument.presentationml.notesSlide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notesSlides/notesSlide7.xml" ContentType="application/vnd.openxmlformats-officedocument.presentationml.notesSlide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notesSlides/notesSlide8.xml" ContentType="application/vnd.openxmlformats-officedocument.presentationml.notesSlide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notesSlides/notesSlide9.xml" ContentType="application/vnd.openxmlformats-officedocument.presentationml.notesSlide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notesSlides/notesSlide10.xml" ContentType="application/vnd.openxmlformats-officedocument.presentationml.notesSlide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notesSlides/notesSlide11.xml" ContentType="application/vnd.openxmlformats-officedocument.presentationml.notesSlide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notesSlides/notesSlide12.xml" ContentType="application/vnd.openxmlformats-officedocument.presentationml.notesSlide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notesSlides/notesSlide13.xml" ContentType="application/vnd.openxmlformats-officedocument.presentationml.notesSlide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notesSlides/notesSlide14.xml" ContentType="application/vnd.openxmlformats-officedocument.presentationml.notesSlide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notesSlides/notesSlide15.xml" ContentType="application/vnd.openxmlformats-officedocument.presentationml.notesSlide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notesSlides/notesSlide16.xml" ContentType="application/vnd.openxmlformats-officedocument.presentationml.notesSlide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notesSlides/notesSlide17.xml" ContentType="application/vnd.openxmlformats-officedocument.presentationml.notesSlide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heme/themeOverride1.xml" ContentType="application/vnd.openxmlformats-officedocument.themeOverride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heme/themeOverride2.xml" ContentType="application/vnd.openxmlformats-officedocument.themeOverr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867" r:id="rId9"/>
    <p:sldMasterId id="2147483879" r:id="rId10"/>
    <p:sldMasterId id="2147483891" r:id="rId11"/>
    <p:sldMasterId id="2147484035" r:id="rId12"/>
    <p:sldMasterId id="2147484179" r:id="rId13"/>
    <p:sldMasterId id="2147484334" r:id="rId14"/>
    <p:sldMasterId id="2147484500" r:id="rId15"/>
    <p:sldMasterId id="2147484512" r:id="rId16"/>
  </p:sldMasterIdLst>
  <p:notesMasterIdLst>
    <p:notesMasterId r:id="rId128"/>
  </p:notesMasterIdLst>
  <p:handoutMasterIdLst>
    <p:handoutMasterId r:id="rId129"/>
  </p:handoutMasterIdLst>
  <p:sldIdLst>
    <p:sldId id="298" r:id="rId17"/>
    <p:sldId id="401" r:id="rId18"/>
    <p:sldId id="402" r:id="rId19"/>
    <p:sldId id="403" r:id="rId20"/>
    <p:sldId id="404" r:id="rId21"/>
    <p:sldId id="265" r:id="rId22"/>
    <p:sldId id="443" r:id="rId23"/>
    <p:sldId id="267" r:id="rId24"/>
    <p:sldId id="268" r:id="rId25"/>
    <p:sldId id="299" r:id="rId26"/>
    <p:sldId id="300" r:id="rId27"/>
    <p:sldId id="301" r:id="rId28"/>
    <p:sldId id="302" r:id="rId29"/>
    <p:sldId id="303" r:id="rId30"/>
    <p:sldId id="258" r:id="rId31"/>
    <p:sldId id="269" r:id="rId32"/>
    <p:sldId id="405" r:id="rId33"/>
    <p:sldId id="426" r:id="rId34"/>
    <p:sldId id="377" r:id="rId35"/>
    <p:sldId id="378" r:id="rId36"/>
    <p:sldId id="381" r:id="rId37"/>
    <p:sldId id="382" r:id="rId38"/>
    <p:sldId id="304" r:id="rId39"/>
    <p:sldId id="305" r:id="rId40"/>
    <p:sldId id="306" r:id="rId41"/>
    <p:sldId id="406" r:id="rId42"/>
    <p:sldId id="277" r:id="rId43"/>
    <p:sldId id="294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271" r:id="rId61"/>
    <p:sldId id="416" r:id="rId62"/>
    <p:sldId id="272" r:id="rId63"/>
    <p:sldId id="273" r:id="rId64"/>
    <p:sldId id="274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275" r:id="rId74"/>
    <p:sldId id="307" r:id="rId75"/>
    <p:sldId id="308" r:id="rId76"/>
    <p:sldId id="309" r:id="rId77"/>
    <p:sldId id="310" r:id="rId78"/>
    <p:sldId id="311" r:id="rId79"/>
    <p:sldId id="312" r:id="rId80"/>
    <p:sldId id="279" r:id="rId81"/>
    <p:sldId id="444" r:id="rId82"/>
    <p:sldId id="280" r:id="rId83"/>
    <p:sldId id="445" r:id="rId84"/>
    <p:sldId id="446" r:id="rId85"/>
    <p:sldId id="283" r:id="rId86"/>
    <p:sldId id="447" r:id="rId87"/>
    <p:sldId id="460" r:id="rId88"/>
    <p:sldId id="286" r:id="rId89"/>
    <p:sldId id="448" r:id="rId90"/>
    <p:sldId id="449" r:id="rId91"/>
    <p:sldId id="450" r:id="rId92"/>
    <p:sldId id="451" r:id="rId93"/>
    <p:sldId id="452" r:id="rId94"/>
    <p:sldId id="453" r:id="rId95"/>
    <p:sldId id="454" r:id="rId96"/>
    <p:sldId id="455" r:id="rId97"/>
    <p:sldId id="456" r:id="rId98"/>
    <p:sldId id="457" r:id="rId99"/>
    <p:sldId id="458" r:id="rId100"/>
    <p:sldId id="459" r:id="rId101"/>
    <p:sldId id="287" r:id="rId102"/>
    <p:sldId id="417" r:id="rId103"/>
    <p:sldId id="289" r:id="rId104"/>
    <p:sldId id="418" r:id="rId105"/>
    <p:sldId id="419" r:id="rId106"/>
    <p:sldId id="420" r:id="rId107"/>
    <p:sldId id="421" r:id="rId108"/>
    <p:sldId id="422" r:id="rId109"/>
    <p:sldId id="423" r:id="rId110"/>
    <p:sldId id="424" r:id="rId111"/>
    <p:sldId id="425" r:id="rId112"/>
    <p:sldId id="463" r:id="rId113"/>
    <p:sldId id="464" r:id="rId114"/>
    <p:sldId id="465" r:id="rId115"/>
    <p:sldId id="466" r:id="rId116"/>
    <p:sldId id="467" r:id="rId117"/>
    <p:sldId id="468" r:id="rId118"/>
    <p:sldId id="469" r:id="rId119"/>
    <p:sldId id="290" r:id="rId120"/>
    <p:sldId id="461" r:id="rId121"/>
    <p:sldId id="462" r:id="rId122"/>
    <p:sldId id="276" r:id="rId123"/>
    <p:sldId id="295" r:id="rId124"/>
    <p:sldId id="376" r:id="rId125"/>
    <p:sldId id="391" r:id="rId126"/>
    <p:sldId id="392" r:id="rId12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31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33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126" Type="http://schemas.openxmlformats.org/officeDocument/2006/relationships/slide" Target="slides/slide11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16" Type="http://schemas.openxmlformats.org/officeDocument/2006/relationships/slide" Target="slides/slide100.xml"/><Relationship Id="rId124" Type="http://schemas.openxmlformats.org/officeDocument/2006/relationships/slide" Target="slides/slide108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slide" Target="slides/slide95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127" Type="http://schemas.openxmlformats.org/officeDocument/2006/relationships/slide" Target="slides/slide11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3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slide" Target="slides/slide10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131" Type="http://schemas.openxmlformats.org/officeDocument/2006/relationships/viewProps" Target="viewProps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9DC6-BFC0-474D-8280-F46C1DAAB52F}" type="datetimeFigureOut">
              <a:rPr lang="it-IT" smtClean="0"/>
              <a:t>20/11/2011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9E8B-175E-472B-8CB8-BDDF25BE6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4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C5F63D-EB0C-49A1-B4F7-39942E620BAC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CD5180-C3A6-40A3-A2F7-4287C45B25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7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E8EF8-357B-4768-A472-97C7CF038FC2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47B4B-46BC-4230-AD94-6FD7962805DB}" type="slidenum">
              <a:rPr lang="it-IT"/>
              <a:pPr>
                <a:defRPr/>
              </a:pPr>
              <a:t>38</a:t>
            </a:fld>
            <a:endParaRPr lang="it-IT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54022-9A73-4AE9-AB2E-139EA15777C7}" type="slidenum">
              <a:rPr lang="it-IT"/>
              <a:pPr>
                <a:defRPr/>
              </a:pPr>
              <a:t>39</a:t>
            </a:fld>
            <a:endParaRPr lang="it-IT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6E0C4-F7E0-4EEF-A778-5C498E028743}" type="slidenum">
              <a:rPr lang="it-IT"/>
              <a:pPr>
                <a:defRPr/>
              </a:pPr>
              <a:t>40</a:t>
            </a:fld>
            <a:endParaRPr lang="it-IT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FF918C-7907-4369-A2BE-6D577FFBC437}" type="slidenum">
              <a:rPr lang="it-IT"/>
              <a:pPr>
                <a:defRPr/>
              </a:pPr>
              <a:t>41</a:t>
            </a:fld>
            <a:endParaRPr lang="it-IT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B11FB-61AA-4C4A-8077-1496EF124237}" type="slidenum">
              <a:rPr lang="it-IT"/>
              <a:pPr>
                <a:defRPr/>
              </a:pPr>
              <a:t>42</a:t>
            </a:fld>
            <a:endParaRPr lang="it-IT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1FB844-AB8D-457B-A2A3-C60F747A84AA}" type="slidenum">
              <a:rPr lang="it-IT"/>
              <a:pPr>
                <a:defRPr/>
              </a:pPr>
              <a:t>43</a:t>
            </a:fld>
            <a:endParaRPr lang="it-IT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85569-D491-4CF4-9D57-EBDB30522524}" type="slidenum">
              <a:rPr lang="it-IT"/>
              <a:pPr>
                <a:defRPr/>
              </a:pPr>
              <a:t>44</a:t>
            </a:fld>
            <a:endParaRPr lang="it-IT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F958B-349D-4DFF-9D25-8EE67C4EE40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it-IT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50078-5891-4AA8-A4FD-600EE0F4FF4F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82C80-A994-452F-981F-CF50E740E8C8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E1BAAE-13A8-4E51-84C6-67631CA0370E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A77D3-A807-4C9D-9C8B-BB098974556C}" type="slidenum">
              <a:rPr lang="it-IT"/>
              <a:pPr>
                <a:defRPr/>
              </a:pPr>
              <a:t>33</a:t>
            </a:fld>
            <a:endParaRPr lang="it-IT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FFAA6-358B-4B62-A15A-7D39ABB4EE37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49535-8DB3-43B6-BE3E-9E709263BF8A}" type="slidenum">
              <a:rPr lang="it-IT"/>
              <a:pPr>
                <a:defRPr/>
              </a:pPr>
              <a:t>35</a:t>
            </a:fld>
            <a:endParaRPr lang="it-IT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047C5-83E6-4A4C-AF35-46E6E013FD7B}" type="slidenum">
              <a:rPr lang="it-IT"/>
              <a:pPr>
                <a:defRPr/>
              </a:pPr>
              <a:t>36</a:t>
            </a:fld>
            <a:endParaRPr lang="it-IT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D1171-146C-4280-9BF8-605E5AB8AC29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77.xml"/><Relationship Id="rId4" Type="http://schemas.openxmlformats.org/officeDocument/2006/relationships/tags" Target="../tags/tag57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82.xml"/><Relationship Id="rId4" Type="http://schemas.openxmlformats.org/officeDocument/2006/relationships/tags" Target="../tags/tag58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87.xml"/><Relationship Id="rId4" Type="http://schemas.openxmlformats.org/officeDocument/2006/relationships/tags" Target="../tags/tag58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9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0.xml"/><Relationship Id="rId4" Type="http://schemas.openxmlformats.org/officeDocument/2006/relationships/tags" Target="../tags/tag62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40.xml"/><Relationship Id="rId4" Type="http://schemas.openxmlformats.org/officeDocument/2006/relationships/tags" Target="../tags/tag63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45.xml"/><Relationship Id="rId4" Type="http://schemas.openxmlformats.org/officeDocument/2006/relationships/tags" Target="../tags/tag64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50.xml"/><Relationship Id="rId4" Type="http://schemas.openxmlformats.org/officeDocument/2006/relationships/tags" Target="../tags/tag64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65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tags" Target="../tags/tag65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5" Type="http://schemas.openxmlformats.org/officeDocument/2006/relationships/tags" Target="../tags/tag661.xml"/><Relationship Id="rId4" Type="http://schemas.openxmlformats.org/officeDocument/2006/relationships/tags" Target="../tags/tag660.xml"/><Relationship Id="rId9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tags" Target="../tags/tag68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8.xml"/><Relationship Id="rId4" Type="http://schemas.openxmlformats.org/officeDocument/2006/relationships/tags" Target="../tags/tag68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93.xml"/><Relationship Id="rId4" Type="http://schemas.openxmlformats.org/officeDocument/2006/relationships/tags" Target="../tags/tag69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03.xml"/><Relationship Id="rId4" Type="http://schemas.openxmlformats.org/officeDocument/2006/relationships/tags" Target="../tags/tag70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08.xml"/><Relationship Id="rId4" Type="http://schemas.openxmlformats.org/officeDocument/2006/relationships/tags" Target="../tags/tag70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711.xml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13.xml"/><Relationship Id="rId4" Type="http://schemas.openxmlformats.org/officeDocument/2006/relationships/tags" Target="../tags/tag7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tags" Target="../tags/tag717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3" Type="http://schemas.openxmlformats.org/officeDocument/2006/relationships/tags" Target="../tags/tag722.xml"/><Relationship Id="rId7" Type="http://schemas.openxmlformats.org/officeDocument/2006/relationships/tags" Target="../tags/tag726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5" Type="http://schemas.openxmlformats.org/officeDocument/2006/relationships/tags" Target="../tags/tag724.xml"/><Relationship Id="rId4" Type="http://schemas.openxmlformats.org/officeDocument/2006/relationships/tags" Target="../tags/tag723.xml"/><Relationship Id="rId9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5" Type="http://schemas.openxmlformats.org/officeDocument/2006/relationships/tags" Target="../tags/tag745.xml"/><Relationship Id="rId4" Type="http://schemas.openxmlformats.org/officeDocument/2006/relationships/tags" Target="../tags/tag74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51.xml"/><Relationship Id="rId4" Type="http://schemas.openxmlformats.org/officeDocument/2006/relationships/tags" Target="../tags/tag75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754.xml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56.xml"/><Relationship Id="rId4" Type="http://schemas.openxmlformats.org/officeDocument/2006/relationships/tags" Target="../tags/tag75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764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66.xml"/><Relationship Id="rId4" Type="http://schemas.openxmlformats.org/officeDocument/2006/relationships/tags" Target="../tags/tag76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71.xml"/><Relationship Id="rId4" Type="http://schemas.openxmlformats.org/officeDocument/2006/relationships/tags" Target="../tags/tag77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774.xml"/><Relationship Id="rId2" Type="http://schemas.openxmlformats.org/officeDocument/2006/relationships/tags" Target="../tags/tag773.xml"/><Relationship Id="rId1" Type="http://schemas.openxmlformats.org/officeDocument/2006/relationships/tags" Target="../tags/tag772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76.xml"/><Relationship Id="rId4" Type="http://schemas.openxmlformats.org/officeDocument/2006/relationships/tags" Target="../tags/tag77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779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778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5" Type="http://schemas.openxmlformats.org/officeDocument/2006/relationships/tags" Target="../tags/tag781.xml"/><Relationship Id="rId4" Type="http://schemas.openxmlformats.org/officeDocument/2006/relationships/tags" Target="../tags/tag780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790.xml"/><Relationship Id="rId3" Type="http://schemas.openxmlformats.org/officeDocument/2006/relationships/tags" Target="../tags/tag785.xml"/><Relationship Id="rId7" Type="http://schemas.openxmlformats.org/officeDocument/2006/relationships/tags" Target="../tags/tag789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4" Type="http://schemas.openxmlformats.org/officeDocument/2006/relationships/tags" Target="../tags/tag786.xml"/><Relationship Id="rId9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" Type="http://schemas.openxmlformats.org/officeDocument/2006/relationships/tags" Target="../tags/tag791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79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797.xml"/><Relationship Id="rId2" Type="http://schemas.openxmlformats.org/officeDocument/2006/relationships/tags" Target="../tags/tag796.xml"/><Relationship Id="rId1" Type="http://schemas.openxmlformats.org/officeDocument/2006/relationships/tags" Target="../tags/tag795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800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799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5" Type="http://schemas.openxmlformats.org/officeDocument/2006/relationships/tags" Target="../tags/tag802.xml"/><Relationship Id="rId4" Type="http://schemas.openxmlformats.org/officeDocument/2006/relationships/tags" Target="../tags/tag80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806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812.xml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14.xml"/><Relationship Id="rId4" Type="http://schemas.openxmlformats.org/officeDocument/2006/relationships/tags" Target="../tags/tag8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817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19.xml"/><Relationship Id="rId4" Type="http://schemas.openxmlformats.org/officeDocument/2006/relationships/tags" Target="../tags/tag8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827.xml"/><Relationship Id="rId2" Type="http://schemas.openxmlformats.org/officeDocument/2006/relationships/tags" Target="../tags/tag826.xml"/><Relationship Id="rId1" Type="http://schemas.openxmlformats.org/officeDocument/2006/relationships/tags" Target="../tags/tag825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29.xml"/><Relationship Id="rId4" Type="http://schemas.openxmlformats.org/officeDocument/2006/relationships/tags" Target="../tags/tag82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832.xml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34.xml"/><Relationship Id="rId4" Type="http://schemas.openxmlformats.org/officeDocument/2006/relationships/tags" Target="../tags/tag83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837.xml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39.xml"/><Relationship Id="rId4" Type="http://schemas.openxmlformats.org/officeDocument/2006/relationships/tags" Target="../tags/tag83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842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5" Type="http://schemas.openxmlformats.org/officeDocument/2006/relationships/tags" Target="../tags/tag844.xml"/><Relationship Id="rId4" Type="http://schemas.openxmlformats.org/officeDocument/2006/relationships/tags" Target="../tags/tag843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853.xml"/><Relationship Id="rId3" Type="http://schemas.openxmlformats.org/officeDocument/2006/relationships/tags" Target="../tags/tag848.xml"/><Relationship Id="rId7" Type="http://schemas.openxmlformats.org/officeDocument/2006/relationships/tags" Target="../tags/tag852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5" Type="http://schemas.openxmlformats.org/officeDocument/2006/relationships/tags" Target="../tags/tag850.xml"/><Relationship Id="rId4" Type="http://schemas.openxmlformats.org/officeDocument/2006/relationships/tags" Target="../tags/tag849.xml"/><Relationship Id="rId9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856.xml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85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860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863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5" Type="http://schemas.openxmlformats.org/officeDocument/2006/relationships/tags" Target="../tags/tag865.xml"/><Relationship Id="rId4" Type="http://schemas.openxmlformats.org/officeDocument/2006/relationships/tags" Target="../tags/tag86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869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68.xml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5" Type="http://schemas.openxmlformats.org/officeDocument/2006/relationships/tags" Target="../tags/tag871.xml"/><Relationship Id="rId4" Type="http://schemas.openxmlformats.org/officeDocument/2006/relationships/tags" Target="../tags/tag87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77.xml"/><Relationship Id="rId4" Type="http://schemas.openxmlformats.org/officeDocument/2006/relationships/tags" Target="../tags/tag87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82.xml"/><Relationship Id="rId4" Type="http://schemas.openxmlformats.org/officeDocument/2006/relationships/tags" Target="../tags/tag88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890.xml"/><Relationship Id="rId2" Type="http://schemas.openxmlformats.org/officeDocument/2006/relationships/tags" Target="../tags/tag889.xml"/><Relationship Id="rId1" Type="http://schemas.openxmlformats.org/officeDocument/2006/relationships/tags" Target="../tags/tag888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2.xml"/><Relationship Id="rId4" Type="http://schemas.openxmlformats.org/officeDocument/2006/relationships/tags" Target="../tags/tag89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895.xml"/><Relationship Id="rId2" Type="http://schemas.openxmlformats.org/officeDocument/2006/relationships/tags" Target="../tags/tag894.xml"/><Relationship Id="rId1" Type="http://schemas.openxmlformats.org/officeDocument/2006/relationships/tags" Target="../tags/tag893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7.xml"/><Relationship Id="rId4" Type="http://schemas.openxmlformats.org/officeDocument/2006/relationships/tags" Target="../tags/tag89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900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02.xml"/><Relationship Id="rId4" Type="http://schemas.openxmlformats.org/officeDocument/2006/relationships/tags" Target="../tags/tag90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905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3" Type="http://schemas.openxmlformats.org/officeDocument/2006/relationships/tags" Target="../tags/tag911.xml"/><Relationship Id="rId7" Type="http://schemas.openxmlformats.org/officeDocument/2006/relationships/tags" Target="../tags/tag915.xml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5" Type="http://schemas.openxmlformats.org/officeDocument/2006/relationships/tags" Target="../tags/tag913.xml"/><Relationship Id="rId4" Type="http://schemas.openxmlformats.org/officeDocument/2006/relationships/tags" Target="../tags/tag912.xml"/><Relationship Id="rId9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919.xml"/><Relationship Id="rId2" Type="http://schemas.openxmlformats.org/officeDocument/2006/relationships/tags" Target="../tags/tag918.xml"/><Relationship Id="rId1" Type="http://schemas.openxmlformats.org/officeDocument/2006/relationships/tags" Target="../tags/tag917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92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923.xml"/><Relationship Id="rId2" Type="http://schemas.openxmlformats.org/officeDocument/2006/relationships/tags" Target="../tags/tag922.xml"/><Relationship Id="rId1" Type="http://schemas.openxmlformats.org/officeDocument/2006/relationships/tags" Target="../tags/tag921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926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25.xml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5" Type="http://schemas.openxmlformats.org/officeDocument/2006/relationships/tags" Target="../tags/tag928.xml"/><Relationship Id="rId4" Type="http://schemas.openxmlformats.org/officeDocument/2006/relationships/tags" Target="../tags/tag92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932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31.xml"/><Relationship Id="rId1" Type="http://schemas.openxmlformats.org/officeDocument/2006/relationships/tags" Target="../tags/tag930.xml"/><Relationship Id="rId6" Type="http://schemas.openxmlformats.org/officeDocument/2006/relationships/tags" Target="../tags/tag935.xml"/><Relationship Id="rId5" Type="http://schemas.openxmlformats.org/officeDocument/2006/relationships/tags" Target="../tags/tag934.xml"/><Relationship Id="rId4" Type="http://schemas.openxmlformats.org/officeDocument/2006/relationships/tags" Target="../tags/tag93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938.xml"/><Relationship Id="rId2" Type="http://schemas.openxmlformats.org/officeDocument/2006/relationships/tags" Target="../tags/tag937.xml"/><Relationship Id="rId1" Type="http://schemas.openxmlformats.org/officeDocument/2006/relationships/tags" Target="../tags/tag936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40.xml"/><Relationship Id="rId4" Type="http://schemas.openxmlformats.org/officeDocument/2006/relationships/tags" Target="../tags/tag93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943.xml"/><Relationship Id="rId2" Type="http://schemas.openxmlformats.org/officeDocument/2006/relationships/tags" Target="../tags/tag942.xml"/><Relationship Id="rId1" Type="http://schemas.openxmlformats.org/officeDocument/2006/relationships/tags" Target="../tags/tag941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45.xml"/><Relationship Id="rId4" Type="http://schemas.openxmlformats.org/officeDocument/2006/relationships/tags" Target="../tags/tag94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953.xml"/><Relationship Id="rId2" Type="http://schemas.openxmlformats.org/officeDocument/2006/relationships/tags" Target="../tags/tag952.xml"/><Relationship Id="rId1" Type="http://schemas.openxmlformats.org/officeDocument/2006/relationships/tags" Target="../tags/tag95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55.xml"/><Relationship Id="rId4" Type="http://schemas.openxmlformats.org/officeDocument/2006/relationships/tags" Target="../tags/tag95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958.xml"/><Relationship Id="rId2" Type="http://schemas.openxmlformats.org/officeDocument/2006/relationships/tags" Target="../tags/tag957.xml"/><Relationship Id="rId1" Type="http://schemas.openxmlformats.org/officeDocument/2006/relationships/tags" Target="../tags/tag956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60.xml"/><Relationship Id="rId4" Type="http://schemas.openxmlformats.org/officeDocument/2006/relationships/tags" Target="../tags/tag95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963.xml"/><Relationship Id="rId2" Type="http://schemas.openxmlformats.org/officeDocument/2006/relationships/tags" Target="../tags/tag962.xml"/><Relationship Id="rId1" Type="http://schemas.openxmlformats.org/officeDocument/2006/relationships/tags" Target="../tags/tag96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65.xml"/><Relationship Id="rId4" Type="http://schemas.openxmlformats.org/officeDocument/2006/relationships/tags" Target="../tags/tag96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968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67.xml"/><Relationship Id="rId1" Type="http://schemas.openxmlformats.org/officeDocument/2006/relationships/tags" Target="../tags/tag966.xml"/><Relationship Id="rId6" Type="http://schemas.openxmlformats.org/officeDocument/2006/relationships/tags" Target="../tags/tag971.xml"/><Relationship Id="rId5" Type="http://schemas.openxmlformats.org/officeDocument/2006/relationships/tags" Target="../tags/tag970.xml"/><Relationship Id="rId4" Type="http://schemas.openxmlformats.org/officeDocument/2006/relationships/tags" Target="../tags/tag96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3" Type="http://schemas.openxmlformats.org/officeDocument/2006/relationships/tags" Target="../tags/tag974.xml"/><Relationship Id="rId7" Type="http://schemas.openxmlformats.org/officeDocument/2006/relationships/tags" Target="../tags/tag978.xml"/><Relationship Id="rId2" Type="http://schemas.openxmlformats.org/officeDocument/2006/relationships/tags" Target="../tags/tag973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5" Type="http://schemas.openxmlformats.org/officeDocument/2006/relationships/tags" Target="../tags/tag976.xml"/><Relationship Id="rId4" Type="http://schemas.openxmlformats.org/officeDocument/2006/relationships/tags" Target="../tags/tag975.xml"/><Relationship Id="rId9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982.xml"/><Relationship Id="rId2" Type="http://schemas.openxmlformats.org/officeDocument/2006/relationships/tags" Target="../tags/tag981.xml"/><Relationship Id="rId1" Type="http://schemas.openxmlformats.org/officeDocument/2006/relationships/tags" Target="../tags/tag980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98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986.xml"/><Relationship Id="rId2" Type="http://schemas.openxmlformats.org/officeDocument/2006/relationships/tags" Target="../tags/tag985.xml"/><Relationship Id="rId1" Type="http://schemas.openxmlformats.org/officeDocument/2006/relationships/tags" Target="../tags/tag984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989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88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5" Type="http://schemas.openxmlformats.org/officeDocument/2006/relationships/tags" Target="../tags/tag991.xml"/><Relationship Id="rId4" Type="http://schemas.openxmlformats.org/officeDocument/2006/relationships/tags" Target="../tags/tag99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995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tags" Target="../tags/tag99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1001.xml"/><Relationship Id="rId2" Type="http://schemas.openxmlformats.org/officeDocument/2006/relationships/tags" Target="../tags/tag1000.xml"/><Relationship Id="rId1" Type="http://schemas.openxmlformats.org/officeDocument/2006/relationships/tags" Target="../tags/tag999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03.xml"/><Relationship Id="rId4" Type="http://schemas.openxmlformats.org/officeDocument/2006/relationships/tags" Target="../tags/tag100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1006.xml"/><Relationship Id="rId2" Type="http://schemas.openxmlformats.org/officeDocument/2006/relationships/tags" Target="../tags/tag1005.xml"/><Relationship Id="rId1" Type="http://schemas.openxmlformats.org/officeDocument/2006/relationships/tags" Target="../tags/tag1004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08.xml"/><Relationship Id="rId4" Type="http://schemas.openxmlformats.org/officeDocument/2006/relationships/tags" Target="../tags/tag100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5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8.xml"/><Relationship Id="rId4" Type="http://schemas.openxmlformats.org/officeDocument/2006/relationships/tags" Target="../tags/tag37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88.xml"/><Relationship Id="rId4" Type="http://schemas.openxmlformats.org/officeDocument/2006/relationships/tags" Target="../tags/tag38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3.xml"/><Relationship Id="rId4" Type="http://schemas.openxmlformats.org/officeDocument/2006/relationships/tags" Target="../tags/tag39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9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1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6.xml"/><Relationship Id="rId4" Type="http://schemas.openxmlformats.org/officeDocument/2006/relationships/tags" Target="../tags/tag43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56.xml"/><Relationship Id="rId4" Type="http://schemas.openxmlformats.org/officeDocument/2006/relationships/tags" Target="../tags/tag45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9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14.xml"/><Relationship Id="rId4" Type="http://schemas.openxmlformats.org/officeDocument/2006/relationships/tags" Target="../tags/tag5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19.xml"/><Relationship Id="rId4" Type="http://schemas.openxmlformats.org/officeDocument/2006/relationships/tags" Target="../tags/tag51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Relationship Id="rId9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4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tags" Target="../tags/tag54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7.xml"/><Relationship Id="rId4" Type="http://schemas.openxmlformats.org/officeDocument/2006/relationships/tags" Target="../tags/tag56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9DC7-31C5-4C1D-911F-B5CC1C7793B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2DC3-23CD-43EE-9864-AA1032F3EC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0517-B54F-443E-9B0E-7DACB3351BC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C112-879C-4350-9CB5-3E54A9CD40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8A10-A6C4-426D-9762-C05FABE674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7F412-4331-4F25-9728-2364B04DC5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FEA9-59AB-4B00-B7FF-7EE259958C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8399-613F-40CA-BB42-B49E368EE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5D12-2F25-43CC-8B24-8153CB429A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CC2F-A10C-476D-8AB7-EA8A2ED90F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ED7C-4F7C-4598-A819-B2E71338AF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E1F8-D1CD-4992-B5AC-5CC1DB1B4D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5785-F7F5-4900-9FFE-27536A23C6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3CDC-CA42-42AB-94F7-41CF11F295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D10C-FD82-4543-B968-3AC82BCE2095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6D32-C523-4240-A5D3-4C07503A7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EEC3-410D-47F3-9946-A2EDDD78F8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FD284-A64B-496D-9ECD-AF17EDE0BBE6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3E55-C2D6-4670-AE19-28E6820AF3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01FA-A1A7-4D3B-A7C1-62A74DAE6403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3240-796C-4100-B44C-65C228AA2D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6EA4-0077-4634-9646-22144681937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CED0-35B2-41EE-B09C-5C6AC088A4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0AE6-42B8-4CE6-9E02-B0CBBF28C788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02009-8EB4-427E-AFEC-C52DFF9DDB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9E32-E5E6-4E5B-A6A9-BD6429389384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EA0A-2E69-49C1-956E-5012F35F9B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8E70-8FB8-43D5-B682-285DA008CED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79184-5E93-47D9-A728-2A49CB81DB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FD74-ADFD-4955-A435-6885B5AD223D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9361-B8A8-4A92-B025-D5AEA4124D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05D2-FFA7-4E4C-8B7B-CBD978AC307C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7BA1-9810-4BB0-B30F-937C17458B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64F2-E07B-4BB9-9E7A-CCDE501913A7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C286-98CD-467F-A68C-C13B07B58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F68A-3F58-482B-98C8-53A3E81DE5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C5DE-59FF-449D-A815-5A8AA87C481C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8BE4-C908-433A-9F21-40EAA8BCE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D00E-097F-4817-BDFD-216A4910FB1A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3F36-78FC-4DF0-8437-513F6536F2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622-BBE4-4958-8D7C-DEDBBAA547D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AEC0-A739-4CB8-ABD7-4E88456FD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491E-6139-4B3B-A967-B917CE791BD6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6259-C066-4AFF-B481-43AC52E0FD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F563-57E7-430A-8B62-70E5AD5243F2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8A14-0DF9-4C30-8F37-90F0656A06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9CA0-867B-494F-B705-87F8B1F7AF4A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17EC-0B0A-44A1-AE9F-1D331B728A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740D-55CE-4C4A-962A-32B3A35ACD66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2E09-E299-483E-A602-EDAE667E8D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0A6A-D174-4E33-AF24-4F54A4DEF67B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2B89-1E4D-4780-84A5-EF05398A61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AD5A-5735-480E-8EF4-B0041E224E93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6F4E-6BA0-4884-9EE3-E2D20868A0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BAFD-C149-46A2-AA28-F65DFE764195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D2B2-81D0-4445-BA6F-8EDBF83FFB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A8EA-1770-43D3-A115-15DBC31326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C8C3-4E45-4BE9-A364-1B3CBE7272A8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72E1-D862-46F4-9516-391731A41F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5084-516C-4871-8DB9-9B279D0E393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1A05-7C66-4F3C-B067-9D10EAAC5D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EF9D-6FE3-46C1-B408-1F63B6110CC8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493D-D815-4439-8AB0-6AF29BBEE9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98E76-0AB6-43C3-83E3-6F1A14DBC7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0973-116B-4823-818B-6AAA8F3EAB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35C4-BAB2-4411-A465-F844F40D27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A43F-F5D4-4A6F-8E60-746F05AAF8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FF4D-896A-4426-AAE7-234FD166EA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17A9-4A50-4E1C-99BD-C9B17CF62C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357D-72CE-40D7-A93E-3D474C65BA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959E-0077-46FC-899D-A0E1616FF5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08A6-657D-480F-ABE4-1C518FF487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BE8C-2214-49BB-B12D-EBFF1831C4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3581-56D8-49E9-A8CB-FC9A9CCB0A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C68B-9BD7-4BAA-94F9-375714C6D2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57B8-0E3D-43EE-B7DF-A05F74D3CF5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0B6F-15B1-4784-8CB4-51B12184DC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DB18-357E-43D9-8596-ADAAB0A2268B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88F9-C13F-4537-8CA0-4A1D01DFD3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30C7-25F0-44C3-ACAD-99F9149A747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47B5-6481-4F33-944C-F439D74E8E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C79D-5E52-4D45-AA0B-1FB4C1C08844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14D0-E5DD-40B4-A2E0-AD46693EB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00D-654D-4BCF-A83A-301867FAF7A5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290C-0951-4BBF-948C-0C902CAA63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35C1-2A74-4625-B79E-20E2F2028B3B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BE5-167F-49AA-8F9F-2AD9ABC7FE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E11B8-B095-42EB-A0D8-68F4D327C7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0D6A-AADE-4509-AECE-688E399ED928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DE98-55F3-43AA-9657-365EAA2577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DD2E-E470-4212-948F-2C99DD0E657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4BC9-2658-45F5-9707-24BCA285CC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73A5-AA19-46ED-B8D9-2E7C9B8E3769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362E-EA4A-40AA-90C3-B2ACB66734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A390-F15E-4C05-82F9-26E62368DE72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F9B4-B1E2-4DC5-BCA5-22BC10FE93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11B1-AF1B-45D9-8F3B-156DBD162335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94F0-C10F-4E12-B377-1FF3AFCEE7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A0D8-5A86-44F9-9E54-39B0753B6529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A546-7E7F-4C45-8B3D-060A32FB61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2FA9-FA3A-4BD8-8375-A10F34204927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B9FF-3D30-4C5B-895D-B404C1D4DB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BF2E-7886-4D60-9108-AAA6E54713F5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7194-7841-423D-816E-66D8B8D0D4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2161-90A6-4A4D-9E63-66096B089C6B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87CC-F105-40F5-883E-8EF80C4BD0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B6A5F-9116-4992-BE20-84C2D6E73B15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8F04-6687-440F-B4E3-30F08371DF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C70F-B484-449E-8A37-E6C6A87824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6761-0876-4FC4-8037-226A1860B4BD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33672-9D3A-41EA-BC0F-46B243318C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F92A-9AC9-401D-9359-044F9CFB3613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A20A-0C5D-4C8F-BF05-ED0E74025F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15EC-FEB3-4171-8E4A-55ABF18F604A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64B2-3241-4A32-8E52-DC36F99E85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B83B-5CF0-422C-AE10-8EE5B77133D3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8BB5-A598-4CDA-B69E-0732241DDC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469E-A576-4F3C-AFEA-9BA6C4061254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9D9F-5EAB-4502-89EE-D91FA6C71A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63D-6DCA-4531-B029-682BAB4138B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CB1F-B9EE-45BC-B94C-F71692420E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622-BBE4-4958-8D7C-DEDBBAA547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AEC0-A739-4CB8-ABD7-4E88456FD6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78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491E-6139-4B3B-A967-B917CE791BD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6259-C066-4AFF-B481-43AC52E0FD6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22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F563-57E7-430A-8B62-70E5AD5243F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8A14-0DF9-4C30-8F37-90F0656A06B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253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9CA0-867B-494F-B705-87F8B1F7AF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17EC-0B0A-44A1-AE9F-1D331B728A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6B4E-BA53-48D2-BBAC-08DF995017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740D-55CE-4C4A-962A-32B3A35ACD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2E09-E299-483E-A602-EDAE667E8DC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049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0A6A-D174-4E33-AF24-4F54A4DEF67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2B89-1E4D-4780-84A5-EF05398A61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992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AD5A-5735-480E-8EF4-B0041E224E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6F4E-6BA0-4884-9EE3-E2D20868A0D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08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BAFD-C149-46A2-AA28-F65DFE76419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D2B2-81D0-4445-BA6F-8EDBF83FFB8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866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C8C3-4E45-4BE9-A364-1B3CBE7272A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72E1-D862-46F4-9516-391731A41FE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62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5084-516C-4871-8DB9-9B279D0E393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1A05-7C66-4F3C-B067-9D10EAAC5D9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38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EF9D-6FE3-46C1-B408-1F63B6110CC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493D-D815-4439-8AB0-6AF29BBEE9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3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9234-65BD-4F20-B398-AE9DB9139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1DB08-6AF8-434C-9C36-D67B40AB98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68CA-EDA0-45A8-B308-4ECAA084BC3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D48A-9512-4F80-A5C5-8C697CEB6C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8BB1-2C56-49B8-A6E9-E2E0F687E1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0E4F-C3B2-41BD-BE1F-FF93ED815E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6FC5-CDA1-4E53-AEA6-F16E02EC4A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A6DFE-AC75-4632-A798-B55BE343CD9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5F5C0-78BC-46D9-B23E-092F43940B1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1570-C9D1-4EE8-A8C6-44F513CBB22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AC4-D985-4E64-AB6F-7AD464112BB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5126-558D-4D0E-B185-F85B67C13DF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03B8-9466-43ED-8806-22AF89E6EB0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5A99-FBCF-4511-BC25-F5F1BCF2136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BB0A-DD43-44D8-9D02-6AC4B55AFF07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522F-66CD-4178-85F9-D30A7DB272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DC8E-6291-4B76-B4F5-28F70C6E718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477C-D809-407D-AE25-23CD9068528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F692-7979-4251-A2BC-191F5B6E907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4357-788B-4397-B695-A5CA97813CF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FDC8F-2A96-4480-AAB5-33DFCF0782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5847-D889-4835-A270-4A00722B0A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4547-78D3-4664-919B-B936419D8B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1B48-B230-48D3-A04E-D91A24C215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A54C-B82A-4D25-A1A4-7C58F536E6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01EB-4623-46D2-8574-130A8EA00D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2D62-DADE-43E1-B4BD-71479D1D962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BBB7-5647-411C-8C2B-B681ECD2A3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3712-CE61-48D1-8D56-93382DCE8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1D8E-48FF-4B19-B7E6-0D84293D17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EB8-0901-4331-B1F9-F42BA9B4D5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307F-F564-4E88-BD6C-42C110740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51B2-2625-444C-9066-A62BE7084D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443B-33B6-47E0-902D-B8751CF216A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CE8B-2F24-4103-B99D-4901E97B72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DE2C-A006-4CA8-804B-84A181A785A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5849-E7FE-4EAD-A738-7261B9D193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2B8A-2E58-4DF4-AB77-0D77A5CBB534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F978-BEDC-495C-9C99-67BFA3139B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34ED-A1EB-4188-8CDE-74502FBC954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EF23-3F6A-4114-B193-650CBEEF18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B847-1C68-41E6-B03C-A48D2E4AB162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3390-EE5F-40D2-9F77-0CFCEC77A6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FC9E-E70C-4A53-96DA-B410829B0AED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009D-3381-41AF-A8E7-766B67BBFB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23BF-77E1-485A-92AA-46AC30EC435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E703-FC8E-4D30-A393-100C781CA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8F5B-B7FD-474C-98AD-886F0AE0A0A2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EB39-B8BC-482F-BF00-ADD45B0707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F872-DA99-49A2-91B4-47E1DFC7DFA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625F-F960-438A-B2CF-7675DF215C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1547-EB80-4420-AC6A-D993EDCF257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4C42-08C5-417A-8659-713D2C36B8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F52C-3F25-41BF-9E0B-CE1233D98A37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7C76-452D-482C-96D6-FB18C785B2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BC3B-D90D-4847-86E5-2FE4B6E113B1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803E-A8E2-4D31-ABB2-C30A629B61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849C-DB9E-4274-BDBC-88A9E62B595A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92B4-F698-484F-B2F1-75D21ECA6E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1086-D3EE-460C-A90F-892AC4522714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EFE6-260D-4114-A09C-8C132A0353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6052-2A43-48FA-AD38-010812D6F12C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7A32-C282-46BD-8204-FC988522E9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5B2D-38B8-4796-A8BC-0D78CA8BBAE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447C-FBCF-4DF7-95DA-D16F22BBDA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68D9-7AB8-4057-A0FA-750348A72188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1E9C-1471-486D-906D-EAF6303DC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593B-94BA-4F88-950A-8E1B02B487A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CCCF-7572-4B3D-B9C9-C35B5B8CC0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A2AA-B292-42A5-AFEC-349F27242FA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A58C-991A-4BAF-BFF4-6869E1D57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83D6-E40F-4715-8129-172E686A3EE8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1F70-5F7C-46D4-A806-7FCE337A3C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5EFB-D056-4152-8F5B-97370CD3ADC9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11CC-8010-46B7-B0C4-52C60DA9B2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4320-FBFA-45D9-8D1F-E7FA6C0F9A4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2627-B5C4-451E-8C47-DE6F619525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A88A-FA56-4154-94CD-4F1D618B074D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F5C2-21A2-40F0-B3F1-9E40C7DE25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3439-34C1-486E-B6B5-A8110AC3E271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8A7C-A2F6-4FDA-B634-23920F8CF1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8DF8-0B7A-4047-A31F-0098D9EDC8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7BBA-704B-4A4F-B1E8-9BB5A6A088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F03E-54C3-43AA-A577-BAC3EBD6E4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A61A-E158-48EB-BB0F-6554403E161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58F1-7A13-4500-AF6F-E7E35A1CD5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87EBC-03EC-4E01-8518-2764A1A79D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C5E0-7DF5-4907-A21B-9FB87085AB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835D5-7542-4186-A357-6D38FF90C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F3D9-986F-4864-9FD1-C9ABE5FA07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D65D5-32A3-4D36-AA72-B9B9EACDD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7330-F47D-4174-A0B9-ACB5AB7D3C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1BAD-B75C-4A75-BAD1-1AEC1EA48E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58393-C5AE-4061-80AD-21D07E799F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940E-7605-4B87-97C4-7925475322F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6A56-7460-4185-8462-04EC9F9E25E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060A-A966-41D2-866E-8BBC6F9C93CC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346B-4113-49CD-B017-A272725417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AC1A-06FD-4CE0-B089-99497ACF337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6D01-06F2-4B61-A739-121FAA88198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7DAD-1B91-48EF-8BA2-9674057EB3D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49D0-B016-4AC9-9D4B-2CF98A0975D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F745-C7C9-44CC-A054-EC292E9F39A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7F10-F0EA-4CF3-A9F1-A2B63265073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4671-18C1-43EE-BCE1-F1606641A15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3EAD-E4C0-4DB7-8D8A-A3404FAF813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5CCF5-CD7F-4DE5-A784-296AF0B922E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A552-0FE7-4A89-BA76-38321C81A66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D1F7-99DA-44A8-9B6A-E5FB870AB22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07A7-92A2-40A6-BA67-9ECAB31A13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572C-014C-43B4-9AFF-522398B2A08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36CC-3066-416A-996B-5289D8A990C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C55D-A1F2-499E-B9FE-F343D5F08E4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3016-7E00-4458-9BBE-1E6F2C29408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FC57-CDFC-4ECA-A476-0C64AFCC187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EE0E-79E2-4C80-9E6C-00FC9DA6909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0327-0AC0-4B7E-BBFC-0CED08900A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1D85-F08D-4881-AA97-BBFD90F72BA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735F-778B-4411-89D3-BC647527C2E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EFC1-1B78-4772-9F56-84C7E9B2A28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56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tags" Target="../tags/tag572.xml"/><Relationship Id="rId2" Type="http://schemas.openxmlformats.org/officeDocument/2006/relationships/slideLayout" Target="../slideLayouts/slideLayout101.xml"/><Relationship Id="rId16" Type="http://schemas.openxmlformats.org/officeDocument/2006/relationships/tags" Target="../tags/tag57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ags" Target="../tags/tag570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5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63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tags" Target="../tags/tag635.xml"/><Relationship Id="rId2" Type="http://schemas.openxmlformats.org/officeDocument/2006/relationships/slideLayout" Target="../slideLayouts/slideLayout112.xml"/><Relationship Id="rId16" Type="http://schemas.openxmlformats.org/officeDocument/2006/relationships/tags" Target="../tags/tag634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633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6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69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tags" Target="../tags/tag698.xml"/><Relationship Id="rId2" Type="http://schemas.openxmlformats.org/officeDocument/2006/relationships/slideLayout" Target="../slideLayouts/slideLayout123.xml"/><Relationship Id="rId16" Type="http://schemas.openxmlformats.org/officeDocument/2006/relationships/tags" Target="../tags/tag69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69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6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757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tags" Target="../tags/tag761.xml"/><Relationship Id="rId2" Type="http://schemas.openxmlformats.org/officeDocument/2006/relationships/slideLayout" Target="../slideLayouts/slideLayout134.xml"/><Relationship Id="rId16" Type="http://schemas.openxmlformats.org/officeDocument/2006/relationships/tags" Target="../tags/tag760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759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7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820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tags" Target="../tags/tag824.xml"/><Relationship Id="rId2" Type="http://schemas.openxmlformats.org/officeDocument/2006/relationships/slideLayout" Target="../slideLayouts/slideLayout145.xml"/><Relationship Id="rId16" Type="http://schemas.openxmlformats.org/officeDocument/2006/relationships/tags" Target="../tags/tag82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ags" Target="../tags/tag822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82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88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tags" Target="../tags/tag887.xml"/><Relationship Id="rId2" Type="http://schemas.openxmlformats.org/officeDocument/2006/relationships/slideLayout" Target="../slideLayouts/slideLayout156.xml"/><Relationship Id="rId16" Type="http://schemas.openxmlformats.org/officeDocument/2006/relationships/tags" Target="../tags/tag88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ags" Target="../tags/tag885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88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94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tags" Target="../tags/tag950.xml"/><Relationship Id="rId2" Type="http://schemas.openxmlformats.org/officeDocument/2006/relationships/slideLayout" Target="../slideLayouts/slideLayout167.xml"/><Relationship Id="rId16" Type="http://schemas.openxmlformats.org/officeDocument/2006/relationships/tags" Target="../tags/tag949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ags" Target="../tags/tag948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9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3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0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9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90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194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9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92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25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257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25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25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2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31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tags" Target="../tags/tag320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319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318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3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3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tags" Target="../tags/tag383.xml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3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3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3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44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tags" Target="../tags/tag446.xml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44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444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4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505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tags" Target="../tags/tag509.xml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5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507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5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83711-4C1F-4956-ADAD-A08801E810B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BF5AAE-C5EE-4284-8FAF-2B4745D261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411CE2-73E4-4940-9E43-BD6C379CC5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7819B2B-9CCF-49BD-8F45-ECDD60DFA26D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E2A7C8D-75DC-46CD-8845-9FBDA92903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F50C2A64-E045-4099-A4A5-3061F0529DBF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B004A581-9C09-4CF9-85E7-EBF5E664C8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A03C9E0E-6E8D-419E-B432-328840677D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ransition advTm="10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45076-A5F0-4146-813B-F08A4E18C860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0E734-F418-4311-AB44-EEAEA3527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87A83500-038A-4204-BAFD-3F902B589A5A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1ACE01CC-A216-4B5E-A833-FEA9139F9A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F50C2A64-E045-4099-A4A5-3061F0529DB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B004A581-9C09-4CF9-85E7-EBF5E664C8E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6EC5DA4-F0D8-4E1E-A998-CE4281FC7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C4E4391-A3E8-4626-852D-82159F6A6AD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50EE4B3-340E-4EB6-A47F-129D3F2467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AA830-99AB-4DB8-A61D-F87C48D6DA16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32D9F2-C6DF-4127-8A7B-50004AC334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EA147-924F-4422-84DD-B430F06F9FEE}" type="datetimeFigureOut">
              <a:rPr lang="it-IT"/>
              <a:pPr>
                <a:defRPr/>
              </a:pPr>
              <a:t>20/11/2011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D5155-EA2E-4818-8EFC-7241B84AEE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1EDDE1-8038-47E0-9B23-21BD57BD06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0BDEF92-4BE5-47DC-BAD7-3F6762413DD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C59157B1-F0BE-48CD-BCE8-1486B82B955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11.xml"/><Relationship Id="rId7" Type="http://schemas.openxmlformats.org/officeDocument/2006/relationships/image" Target="../media/image1.jpeg"/><Relationship Id="rId2" Type="http://schemas.openxmlformats.org/officeDocument/2006/relationships/tags" Target="../tags/tag1010.xml"/><Relationship Id="rId1" Type="http://schemas.openxmlformats.org/officeDocument/2006/relationships/tags" Target="../tags/tag100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013.xml"/><Relationship Id="rId4" Type="http://schemas.openxmlformats.org/officeDocument/2006/relationships/tags" Target="../tags/tag10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33.xml"/><Relationship Id="rId2" Type="http://schemas.openxmlformats.org/officeDocument/2006/relationships/tags" Target="../tags/tag1032.xml"/><Relationship Id="rId1" Type="http://schemas.openxmlformats.org/officeDocument/2006/relationships/tags" Target="../tags/tag103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03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382.xml"/><Relationship Id="rId2" Type="http://schemas.openxmlformats.org/officeDocument/2006/relationships/tags" Target="../tags/tag1381.xml"/><Relationship Id="rId1" Type="http://schemas.openxmlformats.org/officeDocument/2006/relationships/tags" Target="../tags/tag1380.xml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7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385.xml"/><Relationship Id="rId2" Type="http://schemas.openxmlformats.org/officeDocument/2006/relationships/tags" Target="../tags/tag1384.xml"/><Relationship Id="rId1" Type="http://schemas.openxmlformats.org/officeDocument/2006/relationships/tags" Target="../tags/tag1383.xml"/><Relationship Id="rId5" Type="http://schemas.openxmlformats.org/officeDocument/2006/relationships/image" Target="../media/image60.jpeg"/><Relationship Id="rId4" Type="http://schemas.openxmlformats.org/officeDocument/2006/relationships/slideLayout" Target="../slideLayouts/slideLayout17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388.xml"/><Relationship Id="rId7" Type="http://schemas.openxmlformats.org/officeDocument/2006/relationships/slide" Target="slide91.xml"/><Relationship Id="rId2" Type="http://schemas.openxmlformats.org/officeDocument/2006/relationships/tags" Target="../tags/tag1387.xml"/><Relationship Id="rId1" Type="http://schemas.openxmlformats.org/officeDocument/2006/relationships/tags" Target="../tags/tag1386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38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2.xml"/><Relationship Id="rId1" Type="http://schemas.openxmlformats.org/officeDocument/2006/relationships/tags" Target="../tags/tag139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92.xml"/><Relationship Id="rId1" Type="http://schemas.openxmlformats.org/officeDocument/2006/relationships/tags" Target="../tags/tag1391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95.xml"/><Relationship Id="rId7" Type="http://schemas.openxmlformats.org/officeDocument/2006/relationships/tags" Target="../tags/tag1399.xml"/><Relationship Id="rId2" Type="http://schemas.openxmlformats.org/officeDocument/2006/relationships/tags" Target="../tags/tag1394.xml"/><Relationship Id="rId1" Type="http://schemas.openxmlformats.org/officeDocument/2006/relationships/tags" Target="../tags/tag1393.xml"/><Relationship Id="rId6" Type="http://schemas.openxmlformats.org/officeDocument/2006/relationships/tags" Target="../tags/tag1398.xml"/><Relationship Id="rId11" Type="http://schemas.openxmlformats.org/officeDocument/2006/relationships/image" Target="../media/image63.jpeg"/><Relationship Id="rId5" Type="http://schemas.openxmlformats.org/officeDocument/2006/relationships/tags" Target="../tags/tag1397.xml"/><Relationship Id="rId10" Type="http://schemas.openxmlformats.org/officeDocument/2006/relationships/image" Target="../media/image62.jpeg"/><Relationship Id="rId4" Type="http://schemas.openxmlformats.org/officeDocument/2006/relationships/tags" Target="../tags/tag1396.xml"/><Relationship Id="rId9" Type="http://schemas.openxmlformats.org/officeDocument/2006/relationships/image" Target="../media/image61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1402.xml"/><Relationship Id="rId2" Type="http://schemas.openxmlformats.org/officeDocument/2006/relationships/tags" Target="../tags/tag1401.xml"/><Relationship Id="rId1" Type="http://schemas.openxmlformats.org/officeDocument/2006/relationships/tags" Target="../tags/tag1400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404.xml"/><Relationship Id="rId1" Type="http://schemas.openxmlformats.org/officeDocument/2006/relationships/tags" Target="../tags/tag140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1407.xml"/><Relationship Id="rId2" Type="http://schemas.openxmlformats.org/officeDocument/2006/relationships/tags" Target="../tags/tag1406.xml"/><Relationship Id="rId1" Type="http://schemas.openxmlformats.org/officeDocument/2006/relationships/tags" Target="../tags/tag1405.xml"/><Relationship Id="rId5" Type="http://schemas.openxmlformats.org/officeDocument/2006/relationships/image" Target="../media/image66.jpeg"/><Relationship Id="rId4" Type="http://schemas.openxmlformats.org/officeDocument/2006/relationships/slideLayout" Target="../slideLayouts/slideLayout8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1410.xml"/><Relationship Id="rId2" Type="http://schemas.openxmlformats.org/officeDocument/2006/relationships/tags" Target="../tags/tag1409.xml"/><Relationship Id="rId1" Type="http://schemas.openxmlformats.org/officeDocument/2006/relationships/tags" Target="../tags/tag1408.xml"/><Relationship Id="rId6" Type="http://schemas.openxmlformats.org/officeDocument/2006/relationships/image" Target="../media/image67.jpeg"/><Relationship Id="rId5" Type="http://schemas.openxmlformats.org/officeDocument/2006/relationships/slideLayout" Target="../slideLayouts/slideLayout84.xml"/><Relationship Id="rId4" Type="http://schemas.openxmlformats.org/officeDocument/2006/relationships/tags" Target="../tags/tag14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37.xml"/><Relationship Id="rId7" Type="http://schemas.openxmlformats.org/officeDocument/2006/relationships/image" Target="../media/image4.jpeg"/><Relationship Id="rId2" Type="http://schemas.openxmlformats.org/officeDocument/2006/relationships/tags" Target="../tags/tag1036.xml"/><Relationship Id="rId1" Type="http://schemas.openxmlformats.org/officeDocument/2006/relationships/tags" Target="../tags/tag1035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039.xml"/><Relationship Id="rId4" Type="http://schemas.openxmlformats.org/officeDocument/2006/relationships/tags" Target="../tags/tag103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1414.xml"/><Relationship Id="rId2" Type="http://schemas.openxmlformats.org/officeDocument/2006/relationships/tags" Target="../tags/tag1413.xml"/><Relationship Id="rId1" Type="http://schemas.openxmlformats.org/officeDocument/2006/relationships/tags" Target="../tags/tag1412.xml"/><Relationship Id="rId5" Type="http://schemas.openxmlformats.org/officeDocument/2006/relationships/image" Target="../media/image68.jpeg"/><Relationship Id="rId4" Type="http://schemas.openxmlformats.org/officeDocument/2006/relationships/slideLayout" Target="../slideLayouts/slideLayout8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1417.xml"/><Relationship Id="rId2" Type="http://schemas.openxmlformats.org/officeDocument/2006/relationships/tags" Target="../tags/tag1416.xml"/><Relationship Id="rId1" Type="http://schemas.openxmlformats.org/officeDocument/2006/relationships/tags" Target="../tags/tag1415.xml"/><Relationship Id="rId5" Type="http://schemas.openxmlformats.org/officeDocument/2006/relationships/image" Target="../media/image67.jpeg"/><Relationship Id="rId4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42.xml"/><Relationship Id="rId2" Type="http://schemas.openxmlformats.org/officeDocument/2006/relationships/tags" Target="../tags/tag1041.xml"/><Relationship Id="rId1" Type="http://schemas.openxmlformats.org/officeDocument/2006/relationships/tags" Target="../tags/tag1040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0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46.xml"/><Relationship Id="rId2" Type="http://schemas.openxmlformats.org/officeDocument/2006/relationships/tags" Target="../tags/tag1045.xml"/><Relationship Id="rId1" Type="http://schemas.openxmlformats.org/officeDocument/2006/relationships/tags" Target="../tags/tag1044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49.xml"/><Relationship Id="rId2" Type="http://schemas.openxmlformats.org/officeDocument/2006/relationships/tags" Target="../tags/tag1048.xml"/><Relationship Id="rId1" Type="http://schemas.openxmlformats.org/officeDocument/2006/relationships/tags" Target="../tags/tag1047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51.xml"/><Relationship Id="rId1" Type="http://schemas.openxmlformats.org/officeDocument/2006/relationships/tags" Target="../tags/tag10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54.xml"/><Relationship Id="rId2" Type="http://schemas.openxmlformats.org/officeDocument/2006/relationships/tags" Target="../tags/tag1053.xml"/><Relationship Id="rId1" Type="http://schemas.openxmlformats.org/officeDocument/2006/relationships/tags" Target="../tags/tag105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57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0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61.xml"/><Relationship Id="rId2" Type="http://schemas.openxmlformats.org/officeDocument/2006/relationships/tags" Target="../tags/tag1060.xml"/><Relationship Id="rId1" Type="http://schemas.openxmlformats.org/officeDocument/2006/relationships/tags" Target="../tags/tag1059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4.xml"/><Relationship Id="rId2" Type="http://schemas.openxmlformats.org/officeDocument/2006/relationships/tags" Target="../tags/tag1063.xml"/><Relationship Id="rId1" Type="http://schemas.openxmlformats.org/officeDocument/2006/relationships/tags" Target="../tags/tag1062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tags" Target="../tags/tag1015.xml"/><Relationship Id="rId1" Type="http://schemas.openxmlformats.org/officeDocument/2006/relationships/tags" Target="../tags/tag10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67.xml"/><Relationship Id="rId2" Type="http://schemas.openxmlformats.org/officeDocument/2006/relationships/tags" Target="../tags/tag1066.xml"/><Relationship Id="rId1" Type="http://schemas.openxmlformats.org/officeDocument/2006/relationships/tags" Target="../tags/tag1065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70.xml"/><Relationship Id="rId2" Type="http://schemas.openxmlformats.org/officeDocument/2006/relationships/tags" Target="../tags/tag1069.xml"/><Relationship Id="rId1" Type="http://schemas.openxmlformats.org/officeDocument/2006/relationships/tags" Target="../tags/tag1068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73.xml"/><Relationship Id="rId2" Type="http://schemas.openxmlformats.org/officeDocument/2006/relationships/tags" Target="../tags/tag1072.xml"/><Relationship Id="rId1" Type="http://schemas.openxmlformats.org/officeDocument/2006/relationships/tags" Target="../tags/tag1071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76.xml"/><Relationship Id="rId7" Type="http://schemas.openxmlformats.org/officeDocument/2006/relationships/image" Target="../media/image15.jpeg"/><Relationship Id="rId2" Type="http://schemas.openxmlformats.org/officeDocument/2006/relationships/tags" Target="../tags/tag1075.xml"/><Relationship Id="rId1" Type="http://schemas.openxmlformats.org/officeDocument/2006/relationships/tags" Target="../tags/tag107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78.xml"/><Relationship Id="rId4" Type="http://schemas.openxmlformats.org/officeDocument/2006/relationships/tags" Target="../tags/tag10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81.xml"/><Relationship Id="rId2" Type="http://schemas.openxmlformats.org/officeDocument/2006/relationships/tags" Target="../tags/tag1080.xml"/><Relationship Id="rId1" Type="http://schemas.openxmlformats.org/officeDocument/2006/relationships/tags" Target="../tags/tag1079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85.xml"/><Relationship Id="rId2" Type="http://schemas.openxmlformats.org/officeDocument/2006/relationships/tags" Target="../tags/tag1084.xml"/><Relationship Id="rId1" Type="http://schemas.openxmlformats.org/officeDocument/2006/relationships/tags" Target="../tags/tag1083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89.xml"/><Relationship Id="rId2" Type="http://schemas.openxmlformats.org/officeDocument/2006/relationships/tags" Target="../tags/tag1088.xml"/><Relationship Id="rId1" Type="http://schemas.openxmlformats.org/officeDocument/2006/relationships/tags" Target="../tags/tag1087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93.xml"/><Relationship Id="rId2" Type="http://schemas.openxmlformats.org/officeDocument/2006/relationships/tags" Target="../tags/tag1092.xml"/><Relationship Id="rId1" Type="http://schemas.openxmlformats.org/officeDocument/2006/relationships/tags" Target="../tags/tag1091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3.xml"/><Relationship Id="rId4" Type="http://schemas.openxmlformats.org/officeDocument/2006/relationships/tags" Target="../tags/tag10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97.xml"/><Relationship Id="rId2" Type="http://schemas.openxmlformats.org/officeDocument/2006/relationships/tags" Target="../tags/tag1096.xml"/><Relationship Id="rId1" Type="http://schemas.openxmlformats.org/officeDocument/2006/relationships/tags" Target="../tags/tag1095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tags" Target="../tags/tag1100.xml"/><Relationship Id="rId7" Type="http://schemas.openxmlformats.org/officeDocument/2006/relationships/tags" Target="../tags/tag1104.xml"/><Relationship Id="rId2" Type="http://schemas.openxmlformats.org/officeDocument/2006/relationships/tags" Target="../tags/tag1099.xml"/><Relationship Id="rId1" Type="http://schemas.openxmlformats.org/officeDocument/2006/relationships/tags" Target="../tags/tag1098.xml"/><Relationship Id="rId6" Type="http://schemas.openxmlformats.org/officeDocument/2006/relationships/tags" Target="../tags/tag1103.xml"/><Relationship Id="rId5" Type="http://schemas.openxmlformats.org/officeDocument/2006/relationships/tags" Target="../tags/tag1102.xml"/><Relationship Id="rId10" Type="http://schemas.openxmlformats.org/officeDocument/2006/relationships/image" Target="../media/image20.jpeg"/><Relationship Id="rId4" Type="http://schemas.openxmlformats.org/officeDocument/2006/relationships/tags" Target="../tags/tag1101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18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4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07.xml"/><Relationship Id="rId7" Type="http://schemas.openxmlformats.org/officeDocument/2006/relationships/slideLayout" Target="../slideLayouts/slideLayout139.xml"/><Relationship Id="rId2" Type="http://schemas.openxmlformats.org/officeDocument/2006/relationships/tags" Target="../tags/tag1106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5" Type="http://schemas.openxmlformats.org/officeDocument/2006/relationships/tags" Target="../tags/tag1109.xml"/><Relationship Id="rId4" Type="http://schemas.openxmlformats.org/officeDocument/2006/relationships/tags" Target="../tags/tag1108.xml"/><Relationship Id="rId9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tags" Target="../tags/tag1113.xml"/><Relationship Id="rId7" Type="http://schemas.openxmlformats.org/officeDocument/2006/relationships/tags" Target="../tags/tag1117.xml"/><Relationship Id="rId2" Type="http://schemas.openxmlformats.org/officeDocument/2006/relationships/tags" Target="../tags/tag1112.xml"/><Relationship Id="rId1" Type="http://schemas.openxmlformats.org/officeDocument/2006/relationships/tags" Target="../tags/tag1111.xml"/><Relationship Id="rId6" Type="http://schemas.openxmlformats.org/officeDocument/2006/relationships/tags" Target="../tags/tag1116.xml"/><Relationship Id="rId5" Type="http://schemas.openxmlformats.org/officeDocument/2006/relationships/tags" Target="../tags/tag1115.xml"/><Relationship Id="rId10" Type="http://schemas.openxmlformats.org/officeDocument/2006/relationships/image" Target="../media/image22.jpeg"/><Relationship Id="rId4" Type="http://schemas.openxmlformats.org/officeDocument/2006/relationships/tags" Target="../tags/tag1114.xml"/><Relationship Id="rId9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25.xml"/><Relationship Id="rId3" Type="http://schemas.openxmlformats.org/officeDocument/2006/relationships/tags" Target="../tags/tag1120.xml"/><Relationship Id="rId7" Type="http://schemas.openxmlformats.org/officeDocument/2006/relationships/tags" Target="../tags/tag1124.xml"/><Relationship Id="rId12" Type="http://schemas.openxmlformats.org/officeDocument/2006/relationships/image" Target="../media/image23.jpeg"/><Relationship Id="rId2" Type="http://schemas.openxmlformats.org/officeDocument/2006/relationships/tags" Target="../tags/tag1119.xml"/><Relationship Id="rId1" Type="http://schemas.openxmlformats.org/officeDocument/2006/relationships/tags" Target="../tags/tag1118.xml"/><Relationship Id="rId6" Type="http://schemas.openxmlformats.org/officeDocument/2006/relationships/tags" Target="../tags/tag112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122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21.xml"/><Relationship Id="rId9" Type="http://schemas.openxmlformats.org/officeDocument/2006/relationships/tags" Target="../tags/tag11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34.xml"/><Relationship Id="rId3" Type="http://schemas.openxmlformats.org/officeDocument/2006/relationships/tags" Target="../tags/tag1129.xml"/><Relationship Id="rId7" Type="http://schemas.openxmlformats.org/officeDocument/2006/relationships/tags" Target="../tags/tag1133.xml"/><Relationship Id="rId12" Type="http://schemas.openxmlformats.org/officeDocument/2006/relationships/image" Target="../media/image24.jpeg"/><Relationship Id="rId2" Type="http://schemas.openxmlformats.org/officeDocument/2006/relationships/tags" Target="../tags/tag1128.xml"/><Relationship Id="rId1" Type="http://schemas.openxmlformats.org/officeDocument/2006/relationships/tags" Target="../tags/tag1127.xml"/><Relationship Id="rId6" Type="http://schemas.openxmlformats.org/officeDocument/2006/relationships/tags" Target="../tags/tag1132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131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30.xml"/><Relationship Id="rId9" Type="http://schemas.openxmlformats.org/officeDocument/2006/relationships/tags" Target="../tags/tag113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143.xml"/><Relationship Id="rId3" Type="http://schemas.openxmlformats.org/officeDocument/2006/relationships/tags" Target="../tags/tag1138.xml"/><Relationship Id="rId7" Type="http://schemas.openxmlformats.org/officeDocument/2006/relationships/tags" Target="../tags/tag1142.xml"/><Relationship Id="rId12" Type="http://schemas.openxmlformats.org/officeDocument/2006/relationships/image" Target="../media/image25.jpeg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6" Type="http://schemas.openxmlformats.org/officeDocument/2006/relationships/tags" Target="../tags/tag1141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140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39.xml"/><Relationship Id="rId9" Type="http://schemas.openxmlformats.org/officeDocument/2006/relationships/tags" Target="../tags/tag114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52.xml"/><Relationship Id="rId3" Type="http://schemas.openxmlformats.org/officeDocument/2006/relationships/tags" Target="../tags/tag1147.xml"/><Relationship Id="rId7" Type="http://schemas.openxmlformats.org/officeDocument/2006/relationships/tags" Target="../tags/tag1151.xml"/><Relationship Id="rId2" Type="http://schemas.openxmlformats.org/officeDocument/2006/relationships/tags" Target="../tags/tag1146.xml"/><Relationship Id="rId1" Type="http://schemas.openxmlformats.org/officeDocument/2006/relationships/tags" Target="../tags/tag1145.xml"/><Relationship Id="rId6" Type="http://schemas.openxmlformats.org/officeDocument/2006/relationships/tags" Target="../tags/tag1150.xml"/><Relationship Id="rId11" Type="http://schemas.openxmlformats.org/officeDocument/2006/relationships/image" Target="../media/image26.jpeg"/><Relationship Id="rId5" Type="http://schemas.openxmlformats.org/officeDocument/2006/relationships/tags" Target="../tags/tag1149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148.xml"/><Relationship Id="rId9" Type="http://schemas.openxmlformats.org/officeDocument/2006/relationships/slideLayout" Target="../slideLayouts/slideLayout1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60.xml"/><Relationship Id="rId3" Type="http://schemas.openxmlformats.org/officeDocument/2006/relationships/tags" Target="../tags/tag1155.xml"/><Relationship Id="rId7" Type="http://schemas.openxmlformats.org/officeDocument/2006/relationships/tags" Target="../tags/tag1159.xml"/><Relationship Id="rId12" Type="http://schemas.openxmlformats.org/officeDocument/2006/relationships/image" Target="../media/image27.jpeg"/><Relationship Id="rId2" Type="http://schemas.openxmlformats.org/officeDocument/2006/relationships/tags" Target="../tags/tag1154.xml"/><Relationship Id="rId1" Type="http://schemas.openxmlformats.org/officeDocument/2006/relationships/tags" Target="../tags/tag1153.xml"/><Relationship Id="rId6" Type="http://schemas.openxmlformats.org/officeDocument/2006/relationships/tags" Target="../tags/tag115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157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56.xml"/><Relationship Id="rId9" Type="http://schemas.openxmlformats.org/officeDocument/2006/relationships/tags" Target="../tags/tag116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69.xml"/><Relationship Id="rId3" Type="http://schemas.openxmlformats.org/officeDocument/2006/relationships/tags" Target="../tags/tag1164.xml"/><Relationship Id="rId7" Type="http://schemas.openxmlformats.org/officeDocument/2006/relationships/tags" Target="../tags/tag1168.xml"/><Relationship Id="rId12" Type="http://schemas.openxmlformats.org/officeDocument/2006/relationships/image" Target="../media/image28.jpeg"/><Relationship Id="rId2" Type="http://schemas.openxmlformats.org/officeDocument/2006/relationships/tags" Target="../tags/tag1163.xml"/><Relationship Id="rId1" Type="http://schemas.openxmlformats.org/officeDocument/2006/relationships/tags" Target="../tags/tag1162.xml"/><Relationship Id="rId6" Type="http://schemas.openxmlformats.org/officeDocument/2006/relationships/tags" Target="../tags/tag1167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166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65.xml"/><Relationship Id="rId9" Type="http://schemas.openxmlformats.org/officeDocument/2006/relationships/tags" Target="../tags/tag117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178.xml"/><Relationship Id="rId3" Type="http://schemas.openxmlformats.org/officeDocument/2006/relationships/tags" Target="../tags/tag1173.xml"/><Relationship Id="rId7" Type="http://schemas.openxmlformats.org/officeDocument/2006/relationships/tags" Target="../tags/tag1177.xml"/><Relationship Id="rId12" Type="http://schemas.openxmlformats.org/officeDocument/2006/relationships/image" Target="../media/image29.jpeg"/><Relationship Id="rId2" Type="http://schemas.openxmlformats.org/officeDocument/2006/relationships/tags" Target="../tags/tag1172.xml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175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74.xml"/><Relationship Id="rId9" Type="http://schemas.openxmlformats.org/officeDocument/2006/relationships/tags" Target="../tags/tag117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187.xml"/><Relationship Id="rId3" Type="http://schemas.openxmlformats.org/officeDocument/2006/relationships/tags" Target="../tags/tag1182.xml"/><Relationship Id="rId7" Type="http://schemas.openxmlformats.org/officeDocument/2006/relationships/tags" Target="../tags/tag1186.xml"/><Relationship Id="rId12" Type="http://schemas.openxmlformats.org/officeDocument/2006/relationships/image" Target="../media/image30.jpeg"/><Relationship Id="rId2" Type="http://schemas.openxmlformats.org/officeDocument/2006/relationships/tags" Target="../tags/tag1181.xml"/><Relationship Id="rId1" Type="http://schemas.openxmlformats.org/officeDocument/2006/relationships/tags" Target="../tags/tag1180.xml"/><Relationship Id="rId6" Type="http://schemas.openxmlformats.org/officeDocument/2006/relationships/tags" Target="../tags/tag118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184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83.xml"/><Relationship Id="rId9" Type="http://schemas.openxmlformats.org/officeDocument/2006/relationships/tags" Target="../tags/tag11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tags" Target="../tags/tag1020.xml"/><Relationship Id="rId1" Type="http://schemas.openxmlformats.org/officeDocument/2006/relationships/tags" Target="../tags/tag10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196.xml"/><Relationship Id="rId3" Type="http://schemas.openxmlformats.org/officeDocument/2006/relationships/tags" Target="../tags/tag1191.xml"/><Relationship Id="rId7" Type="http://schemas.openxmlformats.org/officeDocument/2006/relationships/tags" Target="../tags/tag1195.xml"/><Relationship Id="rId12" Type="http://schemas.openxmlformats.org/officeDocument/2006/relationships/image" Target="../media/image31.jpeg"/><Relationship Id="rId2" Type="http://schemas.openxmlformats.org/officeDocument/2006/relationships/tags" Target="../tags/tag1190.xml"/><Relationship Id="rId1" Type="http://schemas.openxmlformats.org/officeDocument/2006/relationships/tags" Target="../tags/tag1189.xml"/><Relationship Id="rId6" Type="http://schemas.openxmlformats.org/officeDocument/2006/relationships/tags" Target="../tags/tag119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193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192.xml"/><Relationship Id="rId9" Type="http://schemas.openxmlformats.org/officeDocument/2006/relationships/tags" Target="../tags/tag119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205.xml"/><Relationship Id="rId3" Type="http://schemas.openxmlformats.org/officeDocument/2006/relationships/tags" Target="../tags/tag1200.xml"/><Relationship Id="rId7" Type="http://schemas.openxmlformats.org/officeDocument/2006/relationships/tags" Target="../tags/tag1204.xml"/><Relationship Id="rId12" Type="http://schemas.openxmlformats.org/officeDocument/2006/relationships/image" Target="../media/image32.jpeg"/><Relationship Id="rId2" Type="http://schemas.openxmlformats.org/officeDocument/2006/relationships/tags" Target="../tags/tag1199.xml"/><Relationship Id="rId1" Type="http://schemas.openxmlformats.org/officeDocument/2006/relationships/tags" Target="../tags/tag1198.xml"/><Relationship Id="rId6" Type="http://schemas.openxmlformats.org/officeDocument/2006/relationships/tags" Target="../tags/tag1203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202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201.xml"/><Relationship Id="rId9" Type="http://schemas.openxmlformats.org/officeDocument/2006/relationships/tags" Target="../tags/tag120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214.xml"/><Relationship Id="rId3" Type="http://schemas.openxmlformats.org/officeDocument/2006/relationships/tags" Target="../tags/tag1209.xml"/><Relationship Id="rId7" Type="http://schemas.openxmlformats.org/officeDocument/2006/relationships/tags" Target="../tags/tag1213.xml"/><Relationship Id="rId12" Type="http://schemas.openxmlformats.org/officeDocument/2006/relationships/image" Target="../media/image33.jpeg"/><Relationship Id="rId2" Type="http://schemas.openxmlformats.org/officeDocument/2006/relationships/tags" Target="../tags/tag1208.xml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211.xml"/><Relationship Id="rId10" Type="http://schemas.openxmlformats.org/officeDocument/2006/relationships/slideLayout" Target="../slideLayouts/slideLayout139.xml"/><Relationship Id="rId4" Type="http://schemas.openxmlformats.org/officeDocument/2006/relationships/tags" Target="../tags/tag1210.xml"/><Relationship Id="rId9" Type="http://schemas.openxmlformats.org/officeDocument/2006/relationships/tags" Target="../tags/tag12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223.xml"/><Relationship Id="rId3" Type="http://schemas.openxmlformats.org/officeDocument/2006/relationships/tags" Target="../tags/tag1218.xml"/><Relationship Id="rId7" Type="http://schemas.openxmlformats.org/officeDocument/2006/relationships/tags" Target="../tags/tag1222.xml"/><Relationship Id="rId2" Type="http://schemas.openxmlformats.org/officeDocument/2006/relationships/tags" Target="../tags/tag1217.xml"/><Relationship Id="rId1" Type="http://schemas.openxmlformats.org/officeDocument/2006/relationships/tags" Target="../tags/tag1216.xml"/><Relationship Id="rId6" Type="http://schemas.openxmlformats.org/officeDocument/2006/relationships/tags" Target="../tags/tag1221.xml"/><Relationship Id="rId11" Type="http://schemas.openxmlformats.org/officeDocument/2006/relationships/image" Target="../media/image34.jpeg"/><Relationship Id="rId5" Type="http://schemas.openxmlformats.org/officeDocument/2006/relationships/tags" Target="../tags/tag1220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219.xml"/><Relationship Id="rId9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tags" Target="../tags/tag1226.xml"/><Relationship Id="rId7" Type="http://schemas.openxmlformats.org/officeDocument/2006/relationships/tags" Target="../tags/tag1230.xml"/><Relationship Id="rId2" Type="http://schemas.openxmlformats.org/officeDocument/2006/relationships/tags" Target="../tags/tag1225.xml"/><Relationship Id="rId1" Type="http://schemas.openxmlformats.org/officeDocument/2006/relationships/tags" Target="../tags/tag1224.xml"/><Relationship Id="rId6" Type="http://schemas.openxmlformats.org/officeDocument/2006/relationships/tags" Target="../tags/tag1229.xml"/><Relationship Id="rId5" Type="http://schemas.openxmlformats.org/officeDocument/2006/relationships/tags" Target="../tags/tag1228.xml"/><Relationship Id="rId10" Type="http://schemas.openxmlformats.org/officeDocument/2006/relationships/image" Target="../media/image35.jpeg"/><Relationship Id="rId4" Type="http://schemas.openxmlformats.org/officeDocument/2006/relationships/tags" Target="../tags/tag1227.xml"/><Relationship Id="rId9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233.xml"/><Relationship Id="rId2" Type="http://schemas.openxmlformats.org/officeDocument/2006/relationships/tags" Target="../tags/tag1232.xml"/><Relationship Id="rId1" Type="http://schemas.openxmlformats.org/officeDocument/2006/relationships/tags" Target="../tags/tag1231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40.xml"/><Relationship Id="rId4" Type="http://schemas.openxmlformats.org/officeDocument/2006/relationships/tags" Target="../tags/tag12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236.xml"/><Relationship Id="rId1" Type="http://schemas.openxmlformats.org/officeDocument/2006/relationships/tags" Target="../tags/tag1235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238.xml"/><Relationship Id="rId1" Type="http://schemas.openxmlformats.org/officeDocument/2006/relationships/tags" Target="../tags/tag12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240.xml"/><Relationship Id="rId1" Type="http://schemas.openxmlformats.org/officeDocument/2006/relationships/tags" Target="../tags/tag12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242.xml"/><Relationship Id="rId1" Type="http://schemas.openxmlformats.org/officeDocument/2006/relationships/tags" Target="../tags/tag12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tags" Target="../tags/tag1022.xml"/><Relationship Id="rId1" Type="http://schemas.openxmlformats.org/officeDocument/2006/relationships/tags" Target="../tags/tag10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tags" Target="../tags/tag1244.xml"/><Relationship Id="rId1" Type="http://schemas.openxmlformats.org/officeDocument/2006/relationships/tags" Target="../tags/tag12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47.xml"/><Relationship Id="rId2" Type="http://schemas.openxmlformats.org/officeDocument/2006/relationships/tags" Target="../tags/tag1246.xml"/><Relationship Id="rId1" Type="http://schemas.openxmlformats.org/officeDocument/2006/relationships/tags" Target="../tags/tag1245.xml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250.xml"/><Relationship Id="rId2" Type="http://schemas.openxmlformats.org/officeDocument/2006/relationships/tags" Target="../tags/tag1249.xml"/><Relationship Id="rId1" Type="http://schemas.openxmlformats.org/officeDocument/2006/relationships/tags" Target="../tags/tag1248.xml"/><Relationship Id="rId5" Type="http://schemas.openxmlformats.org/officeDocument/2006/relationships/image" Target="../media/image38.jpeg"/><Relationship Id="rId4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253.xml"/><Relationship Id="rId2" Type="http://schemas.openxmlformats.org/officeDocument/2006/relationships/tags" Target="../tags/tag1252.xml"/><Relationship Id="rId1" Type="http://schemas.openxmlformats.org/officeDocument/2006/relationships/tags" Target="../tags/tag1251.xml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10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256.xml"/><Relationship Id="rId2" Type="http://schemas.openxmlformats.org/officeDocument/2006/relationships/tags" Target="../tags/tag1255.xml"/><Relationship Id="rId1" Type="http://schemas.openxmlformats.org/officeDocument/2006/relationships/tags" Target="../tags/tag1254.xml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259.xml"/><Relationship Id="rId2" Type="http://schemas.openxmlformats.org/officeDocument/2006/relationships/tags" Target="../tags/tag1258.xml"/><Relationship Id="rId1" Type="http://schemas.openxmlformats.org/officeDocument/2006/relationships/tags" Target="../tags/tag1257.xml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262.xml"/><Relationship Id="rId2" Type="http://schemas.openxmlformats.org/officeDocument/2006/relationships/tags" Target="../tags/tag1261.xml"/><Relationship Id="rId1" Type="http://schemas.openxmlformats.org/officeDocument/2006/relationships/tags" Target="../tags/tag1260.xml"/><Relationship Id="rId5" Type="http://schemas.openxmlformats.org/officeDocument/2006/relationships/image" Target="../media/image42.jpeg"/><Relationship Id="rId4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265.xml"/><Relationship Id="rId2" Type="http://schemas.openxmlformats.org/officeDocument/2006/relationships/tags" Target="../tags/tag1264.xml"/><Relationship Id="rId1" Type="http://schemas.openxmlformats.org/officeDocument/2006/relationships/tags" Target="../tags/tag1263.xml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267.xml"/><Relationship Id="rId1" Type="http://schemas.openxmlformats.org/officeDocument/2006/relationships/tags" Target="../tags/tag12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270.xml"/><Relationship Id="rId2" Type="http://schemas.openxmlformats.org/officeDocument/2006/relationships/tags" Target="../tags/tag1269.xml"/><Relationship Id="rId1" Type="http://schemas.openxmlformats.org/officeDocument/2006/relationships/tags" Target="../tags/tag1268.xml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24.xml"/><Relationship Id="rId1" Type="http://schemas.openxmlformats.org/officeDocument/2006/relationships/tags" Target="../tags/tag10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273.xml"/><Relationship Id="rId2" Type="http://schemas.openxmlformats.org/officeDocument/2006/relationships/tags" Target="../tags/tag1272.xml"/><Relationship Id="rId1" Type="http://schemas.openxmlformats.org/officeDocument/2006/relationships/tags" Target="../tags/tag1271.xml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276.xml"/><Relationship Id="rId2" Type="http://schemas.openxmlformats.org/officeDocument/2006/relationships/tags" Target="../tags/tag1275.xml"/><Relationship Id="rId1" Type="http://schemas.openxmlformats.org/officeDocument/2006/relationships/tags" Target="../tags/tag1274.xml"/><Relationship Id="rId5" Type="http://schemas.openxmlformats.org/officeDocument/2006/relationships/image" Target="../media/image45.jpeg"/><Relationship Id="rId4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279.xml"/><Relationship Id="rId2" Type="http://schemas.openxmlformats.org/officeDocument/2006/relationships/tags" Target="../tags/tag1278.xml"/><Relationship Id="rId1" Type="http://schemas.openxmlformats.org/officeDocument/2006/relationships/tags" Target="../tags/tag1277.xml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82.xml"/><Relationship Id="rId2" Type="http://schemas.openxmlformats.org/officeDocument/2006/relationships/tags" Target="../tags/tag1281.xml"/><Relationship Id="rId1" Type="http://schemas.openxmlformats.org/officeDocument/2006/relationships/tags" Target="../tags/tag1280.xml"/><Relationship Id="rId6" Type="http://schemas.openxmlformats.org/officeDocument/2006/relationships/image" Target="../media/image46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285.xml"/><Relationship Id="rId2" Type="http://schemas.openxmlformats.org/officeDocument/2006/relationships/tags" Target="../tags/tag1284.xml"/><Relationship Id="rId1" Type="http://schemas.openxmlformats.org/officeDocument/2006/relationships/tags" Target="../tags/tag1283.xml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28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289.xml"/><Relationship Id="rId2" Type="http://schemas.openxmlformats.org/officeDocument/2006/relationships/tags" Target="../tags/tag1288.xml"/><Relationship Id="rId1" Type="http://schemas.openxmlformats.org/officeDocument/2006/relationships/tags" Target="../tags/tag1287.xml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1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293.xml"/><Relationship Id="rId2" Type="http://schemas.openxmlformats.org/officeDocument/2006/relationships/tags" Target="../tags/tag1292.xml"/><Relationship Id="rId1" Type="http://schemas.openxmlformats.org/officeDocument/2006/relationships/tags" Target="../tags/tag1291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12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26.xml"/><Relationship Id="rId1" Type="http://schemas.openxmlformats.org/officeDocument/2006/relationships/tags" Target="../tags/tag1025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6.xml"/><Relationship Id="rId1" Type="http://schemas.openxmlformats.org/officeDocument/2006/relationships/tags" Target="../tags/tag129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300.xml"/><Relationship Id="rId2" Type="http://schemas.openxmlformats.org/officeDocument/2006/relationships/tags" Target="../tags/tag1299.xml"/><Relationship Id="rId1" Type="http://schemas.openxmlformats.org/officeDocument/2006/relationships/tags" Target="../tags/tag1298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304.xml"/><Relationship Id="rId2" Type="http://schemas.openxmlformats.org/officeDocument/2006/relationships/tags" Target="../tags/tag1303.xml"/><Relationship Id="rId1" Type="http://schemas.openxmlformats.org/officeDocument/2006/relationships/tags" Target="../tags/tag1302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5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307.xml"/><Relationship Id="rId2" Type="http://schemas.openxmlformats.org/officeDocument/2006/relationships/tags" Target="../tags/tag1306.xml"/><Relationship Id="rId1" Type="http://schemas.openxmlformats.org/officeDocument/2006/relationships/tags" Target="../tags/tag1305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15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310.xml"/><Relationship Id="rId2" Type="http://schemas.openxmlformats.org/officeDocument/2006/relationships/tags" Target="../tags/tag1309.xml"/><Relationship Id="rId1" Type="http://schemas.openxmlformats.org/officeDocument/2006/relationships/tags" Target="../tags/tag1308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5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313.xml"/><Relationship Id="rId2" Type="http://schemas.openxmlformats.org/officeDocument/2006/relationships/tags" Target="../tags/tag1312.xml"/><Relationship Id="rId1" Type="http://schemas.openxmlformats.org/officeDocument/2006/relationships/tags" Target="../tags/tag1311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5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316.xml"/><Relationship Id="rId2" Type="http://schemas.openxmlformats.org/officeDocument/2006/relationships/tags" Target="../tags/tag1315.xml"/><Relationship Id="rId1" Type="http://schemas.openxmlformats.org/officeDocument/2006/relationships/tags" Target="../tags/tag1314.xml"/><Relationship Id="rId6" Type="http://schemas.openxmlformats.org/officeDocument/2006/relationships/image" Target="../media/image54.jpeg"/><Relationship Id="rId5" Type="http://schemas.openxmlformats.org/officeDocument/2006/relationships/slideLayout" Target="../slideLayouts/slideLayout150.xml"/><Relationship Id="rId4" Type="http://schemas.openxmlformats.org/officeDocument/2006/relationships/tags" Target="../tags/tag13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320.xml"/><Relationship Id="rId2" Type="http://schemas.openxmlformats.org/officeDocument/2006/relationships/tags" Target="../tags/tag1319.xml"/><Relationship Id="rId1" Type="http://schemas.openxmlformats.org/officeDocument/2006/relationships/tags" Target="../tags/tag1318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150.xml"/><Relationship Id="rId4" Type="http://schemas.openxmlformats.org/officeDocument/2006/relationships/tags" Target="../tags/tag13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28.xml"/><Relationship Id="rId1" Type="http://schemas.openxmlformats.org/officeDocument/2006/relationships/tags" Target="../tags/tag102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1324.xml"/><Relationship Id="rId2" Type="http://schemas.openxmlformats.org/officeDocument/2006/relationships/tags" Target="../tags/tag1323.xml"/><Relationship Id="rId1" Type="http://schemas.openxmlformats.org/officeDocument/2006/relationships/tags" Target="../tags/tag1322.xml"/><Relationship Id="rId6" Type="http://schemas.openxmlformats.org/officeDocument/2006/relationships/image" Target="../media/image56.jpeg"/><Relationship Id="rId5" Type="http://schemas.openxmlformats.org/officeDocument/2006/relationships/slideLayout" Target="../slideLayouts/slideLayout150.xml"/><Relationship Id="rId4" Type="http://schemas.openxmlformats.org/officeDocument/2006/relationships/tags" Target="../tags/tag13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328.xml"/><Relationship Id="rId2" Type="http://schemas.openxmlformats.org/officeDocument/2006/relationships/tags" Target="../tags/tag1327.xml"/><Relationship Id="rId1" Type="http://schemas.openxmlformats.org/officeDocument/2006/relationships/tags" Target="../tags/tag1326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5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331.xml"/><Relationship Id="rId2" Type="http://schemas.openxmlformats.org/officeDocument/2006/relationships/tags" Target="../tags/tag1330.xml"/><Relationship Id="rId1" Type="http://schemas.openxmlformats.org/officeDocument/2006/relationships/tags" Target="../tags/tag1329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15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334.xml"/><Relationship Id="rId2" Type="http://schemas.openxmlformats.org/officeDocument/2006/relationships/tags" Target="../tags/tag1333.xml"/><Relationship Id="rId1" Type="http://schemas.openxmlformats.org/officeDocument/2006/relationships/tags" Target="../tags/tag1332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5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337.xml"/><Relationship Id="rId2" Type="http://schemas.openxmlformats.org/officeDocument/2006/relationships/tags" Target="../tags/tag1336.xml"/><Relationship Id="rId1" Type="http://schemas.openxmlformats.org/officeDocument/2006/relationships/tags" Target="../tags/tag1335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5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340.xml"/><Relationship Id="rId2" Type="http://schemas.openxmlformats.org/officeDocument/2006/relationships/tags" Target="../tags/tag1339.xml"/><Relationship Id="rId1" Type="http://schemas.openxmlformats.org/officeDocument/2006/relationships/tags" Target="../tags/tag1338.xml"/><Relationship Id="rId6" Type="http://schemas.openxmlformats.org/officeDocument/2006/relationships/image" Target="../media/image54.jpeg"/><Relationship Id="rId5" Type="http://schemas.openxmlformats.org/officeDocument/2006/relationships/slideLayout" Target="../slideLayouts/slideLayout150.xml"/><Relationship Id="rId4" Type="http://schemas.openxmlformats.org/officeDocument/2006/relationships/tags" Target="../tags/tag134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3.xml"/><Relationship Id="rId1" Type="http://schemas.openxmlformats.org/officeDocument/2006/relationships/tags" Target="../tags/tag134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6.xml"/><Relationship Id="rId1" Type="http://schemas.openxmlformats.org/officeDocument/2006/relationships/tags" Target="../tags/tag134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tags" Target="../tags/tag1348.xml"/><Relationship Id="rId1" Type="http://schemas.openxmlformats.org/officeDocument/2006/relationships/tags" Target="../tags/tag13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30.xml"/><Relationship Id="rId1" Type="http://schemas.openxmlformats.org/officeDocument/2006/relationships/tags" Target="../tags/tag102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351.xml"/><Relationship Id="rId2" Type="http://schemas.openxmlformats.org/officeDocument/2006/relationships/tags" Target="../tags/tag1350.xml"/><Relationship Id="rId1" Type="http://schemas.openxmlformats.org/officeDocument/2006/relationships/tags" Target="../tags/tag1349.xml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2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354.xml"/><Relationship Id="rId2" Type="http://schemas.openxmlformats.org/officeDocument/2006/relationships/tags" Target="../tags/tag1353.xml"/><Relationship Id="rId1" Type="http://schemas.openxmlformats.org/officeDocument/2006/relationships/tags" Target="../tags/tag1352.xml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1357.xml"/><Relationship Id="rId2" Type="http://schemas.openxmlformats.org/officeDocument/2006/relationships/tags" Target="../tags/tag1356.xml"/><Relationship Id="rId1" Type="http://schemas.openxmlformats.org/officeDocument/2006/relationships/tags" Target="../tags/tag1355.xml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2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1359.xml"/><Relationship Id="rId2" Type="http://schemas.openxmlformats.org/officeDocument/2006/relationships/tags" Target="../tags/tag135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128.xml"/><Relationship Id="rId4" Type="http://schemas.openxmlformats.org/officeDocument/2006/relationships/tags" Target="../tags/tag136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1363.xml"/><Relationship Id="rId2" Type="http://schemas.openxmlformats.org/officeDocument/2006/relationships/tags" Target="../tags/tag1362.xml"/><Relationship Id="rId1" Type="http://schemas.openxmlformats.org/officeDocument/2006/relationships/tags" Target="../tags/tag1361.xml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2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366.xml"/><Relationship Id="rId2" Type="http://schemas.openxmlformats.org/officeDocument/2006/relationships/tags" Target="../tags/tag1365.xml"/><Relationship Id="rId1" Type="http://schemas.openxmlformats.org/officeDocument/2006/relationships/tags" Target="../tags/tag1364.xml"/><Relationship Id="rId5" Type="http://schemas.openxmlformats.org/officeDocument/2006/relationships/image" Target="../media/image60.jpeg"/><Relationship Id="rId4" Type="http://schemas.openxmlformats.org/officeDocument/2006/relationships/slideLayout" Target="../slideLayouts/slideLayout12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1369.xml"/><Relationship Id="rId7" Type="http://schemas.openxmlformats.org/officeDocument/2006/relationships/slide" Target="slide91.xml"/><Relationship Id="rId2" Type="http://schemas.openxmlformats.org/officeDocument/2006/relationships/tags" Target="../tags/tag1368.xml"/><Relationship Id="rId1" Type="http://schemas.openxmlformats.org/officeDocument/2006/relationships/tags" Target="../tags/tag1367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128.xml"/><Relationship Id="rId4" Type="http://schemas.openxmlformats.org/officeDocument/2006/relationships/tags" Target="../tags/tag137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1373.xml"/><Relationship Id="rId2" Type="http://schemas.openxmlformats.org/officeDocument/2006/relationships/tags" Target="../tags/tag1372.xml"/><Relationship Id="rId1" Type="http://schemas.openxmlformats.org/officeDocument/2006/relationships/tags" Target="../tags/tag1371.xml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17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1376.xml"/><Relationship Id="rId2" Type="http://schemas.openxmlformats.org/officeDocument/2006/relationships/tags" Target="../tags/tag1375.xml"/><Relationship Id="rId1" Type="http://schemas.openxmlformats.org/officeDocument/2006/relationships/tags" Target="../tags/tag1374.xml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7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1378.xml"/><Relationship Id="rId2" Type="http://schemas.openxmlformats.org/officeDocument/2006/relationships/tags" Target="../tags/tag137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3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6" descr="Croce Maddalena foto 2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3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5572125" y="3714750"/>
            <a:ext cx="35718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CRISTO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DELL’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UNIVERSO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CasellaDiTesto 3"/>
          <p:cNvSpPr txBox="1"/>
          <p:nvPr>
            <p:custDataLst>
              <p:tags r:id="rId4"/>
            </p:custDataLst>
          </p:nvPr>
        </p:nvSpPr>
        <p:spPr>
          <a:xfrm>
            <a:off x="5143500" y="2143125"/>
            <a:ext cx="4000500" cy="1570038"/>
          </a:xfrm>
          <a:prstGeom prst="rect">
            <a:avLst/>
          </a:prstGeom>
          <a:solidFill>
            <a:srgbClr val="FFFFFF">
              <a:alpha val="4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20 </a:t>
            </a:r>
            <a:r>
              <a:rPr lang="it-IT" sz="48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novembre </a:t>
            </a:r>
            <a:r>
              <a:rPr lang="it-IT" sz="4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2011</a:t>
            </a:r>
            <a:endParaRPr lang="it-IT" sz="4800" b="1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72125" y="0"/>
            <a:ext cx="342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Parrocchia della CATTEDRALE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di Pescia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 descr="Pasqua 2007 00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>
            <p:custDataLst>
              <p:tags r:id="rId3"/>
            </p:custDataLst>
          </p:nvPr>
        </p:nvSpPr>
        <p:spPr>
          <a:xfrm>
            <a:off x="0" y="-142875"/>
            <a:ext cx="4143375" cy="3786188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 cielo a Dio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 pace in terra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agli uomini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 buona volontà. </a:t>
            </a:r>
          </a:p>
        </p:txBody>
      </p:sp>
      <p:sp>
        <p:nvSpPr>
          <p:cNvPr id="5" name="CasellaDiTesto 4"/>
          <p:cNvSpPr txBox="1"/>
          <p:nvPr>
            <p:custDataLst>
              <p:tags r:id="rId4"/>
            </p:custDataLst>
          </p:nvPr>
        </p:nvSpPr>
        <p:spPr>
          <a:xfrm>
            <a:off x="4929188" y="2928938"/>
            <a:ext cx="4214812" cy="3170237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lodiamo,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benediciamo, rendiamo grazie per la tua infinita bontà.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4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Fede\Desktop\alberoib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la morte non può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farci paura: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chi vive di Te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 per sempre.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con noi,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 in mezzo a noi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5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  <p:sp>
        <p:nvSpPr>
          <p:cNvPr id="3" name="Triangolo isoscele 2">
            <a:hlinkClick r:id="rId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8408333" y="6393410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6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054595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88" y="357188"/>
            <a:ext cx="8286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>
                <a:latin typeface="Calibri" pitchFamily="34" charset="0"/>
                <a:cs typeface="Times New Roman" pitchFamily="18" charset="0"/>
              </a:rPr>
              <a:t>O Dio, nostro Padre, che ci hai nutriti con il pane della vita immortale, fa' che obbediamo con gioia a Cristo, Re dell'universo, per vivere senza fine con lui nel suo regno glorioso. Egli vive e regna nei secoli dei secoli.	</a:t>
            </a:r>
          </a:p>
          <a:p>
            <a:pPr algn="just"/>
            <a:endParaRPr lang="it-IT" sz="4000" b="1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it-IT" sz="4000" b="1">
                <a:latin typeface="Calibri" pitchFamily="34" charset="0"/>
                <a:cs typeface="Times New Roman" pitchFamily="18" charset="0"/>
              </a:rPr>
              <a:t>Amen. </a:t>
            </a:r>
            <a:endParaRPr lang="it-IT" sz="40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683568" y="188640"/>
            <a:ext cx="82253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Concorso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«Presepe nelle famiglie»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Fede\Desktop\4e1c13e3a4e31_2163119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5171158"/>
            <a:ext cx="3277543" cy="16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ede\Desktop\nativit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1271"/>
            <a:ext cx="2534078" cy="19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ede\Desktop\piccola-nativita-in-fim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>
            <p:custDataLst>
              <p:tags r:id="rId6"/>
            </p:custDataLst>
          </p:nvPr>
        </p:nvSpPr>
        <p:spPr>
          <a:xfrm>
            <a:off x="87348" y="3081734"/>
            <a:ext cx="8969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Consegna 11 dicembre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ttangolo 3"/>
          <p:cNvSpPr/>
          <p:nvPr>
            <p:custDataLst>
              <p:tags r:id="rId7"/>
            </p:custDataLst>
          </p:nvPr>
        </p:nvSpPr>
        <p:spPr>
          <a:xfrm>
            <a:off x="728644" y="2145630"/>
            <a:ext cx="76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Realizza la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capannella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0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496" y="-2973"/>
            <a:ext cx="5055611" cy="68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ede\Desktop\grinv2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468029" y="-400703"/>
            <a:ext cx="5568467" cy="5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latin typeface="Calibri" pitchFamily="34" charset="0"/>
              </a:rPr>
              <a:t>Il Signore sia con voi.</a:t>
            </a:r>
          </a:p>
          <a:p>
            <a:r>
              <a:rPr lang="it-IT" sz="4000" b="1">
                <a:latin typeface="Calibri" pitchFamily="34" charset="0"/>
              </a:rPr>
              <a:t>E con il tuo spirito. </a:t>
            </a:r>
            <a:endParaRPr lang="it-IT" sz="4000">
              <a:latin typeface="Calibri" pitchFamily="34" charset="0"/>
            </a:endParaRPr>
          </a:p>
          <a:p>
            <a:endParaRPr lang="it-IT" sz="4000">
              <a:latin typeface="Calibri" pitchFamily="34" charset="0"/>
            </a:endParaRPr>
          </a:p>
          <a:p>
            <a:r>
              <a:rPr lang="it-IT" sz="4000">
                <a:latin typeface="Calibri" pitchFamily="34" charset="0"/>
              </a:rPr>
              <a:t>Vi benedica Dio onnipotente </a:t>
            </a:r>
          </a:p>
          <a:p>
            <a:r>
              <a:rPr lang="it-IT" sz="4000">
                <a:latin typeface="Calibri" pitchFamily="34" charset="0"/>
              </a:rPr>
              <a:t>Padre e Figlio e Spirito Santo.		</a:t>
            </a:r>
          </a:p>
          <a:p>
            <a:r>
              <a:rPr lang="it-IT" sz="4000" b="1">
                <a:latin typeface="Calibri" pitchFamily="34" charset="0"/>
              </a:rPr>
              <a:t>Amen. </a:t>
            </a:r>
            <a:endParaRPr lang="it-IT" sz="4000">
              <a:latin typeface="Calibri" pitchFamily="34" charset="0"/>
            </a:endParaRPr>
          </a:p>
          <a:p>
            <a:endParaRPr lang="it-IT" sz="4000">
              <a:latin typeface="Calibri" pitchFamily="34" charset="0"/>
            </a:endParaRPr>
          </a:p>
          <a:p>
            <a:r>
              <a:rPr lang="it-IT" sz="4000">
                <a:latin typeface="Calibri" pitchFamily="34" charset="0"/>
              </a:rPr>
              <a:t>Nel nome del Signore: andate in pace.</a:t>
            </a:r>
          </a:p>
          <a:p>
            <a:r>
              <a:rPr lang="it-IT" sz="4000" b="1">
                <a:latin typeface="Calibri" pitchFamily="34" charset="0"/>
              </a:rPr>
              <a:t>Rendiamo grazie a Dio. </a:t>
            </a:r>
            <a:endParaRPr lang="it-IT" sz="40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comune.forni-avoltri.ud.it/Servizi/Fotogallery/immagini/P151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714348" y="214290"/>
            <a:ext cx="7633820" cy="60016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tutti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domenica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Immagine 2" descr="Croce Maddalen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ttangolo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6313" y="2500313"/>
            <a:ext cx="4000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Croce,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Croce evviva: </a:t>
            </a:r>
            <a:r>
              <a:rPr lang="it-IT" sz="4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</a:t>
            </a:r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la Croce </a:t>
            </a: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 </a:t>
            </a: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  <a:endParaRPr lang="it-IT" sz="4000" dirty="0" smtClean="0"/>
          </a:p>
          <a:p>
            <a:endParaRPr lang="it-IT" sz="4000" dirty="0"/>
          </a:p>
        </p:txBody>
      </p:sp>
      <p:sp>
        <p:nvSpPr>
          <p:cNvPr id="112644" name="WordArt 3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4714875" y="214313"/>
            <a:ext cx="41243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 algn="ctr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71842" dir="2700000" algn="ctr" rotWithShape="0">
                    <a:srgbClr val="9999FF"/>
                  </a:outerShdw>
                </a:effectLst>
                <a:latin typeface="Calibri"/>
              </a:rPr>
              <a:t>INNO AL</a:t>
            </a:r>
          </a:p>
          <a:p>
            <a:pPr algn="ctr"/>
            <a:r>
              <a:rPr lang="it-IT" sz="3600" b="1" i="1" kern="10">
                <a:ln w="12700" algn="ctr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71842" dir="2700000" algn="ctr" rotWithShape="0">
                    <a:srgbClr val="9999FF"/>
                  </a:outerShdw>
                </a:effectLst>
                <a:latin typeface="Calibri"/>
              </a:rPr>
              <a:t>SS. CROCIFISSO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1" descr="Pasqua 2007 01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214313" y="714375"/>
            <a:ext cx="3357562" cy="25542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Signore Dio, Re del cielo, Dio Padre Onnipotente. </a:t>
            </a:r>
          </a:p>
        </p:txBody>
      </p:sp>
      <p:sp>
        <p:nvSpPr>
          <p:cNvPr id="4" name="CasellaDiTesto 3"/>
          <p:cNvSpPr txBox="1"/>
          <p:nvPr>
            <p:custDataLst>
              <p:tags r:id="rId4"/>
            </p:custDataLst>
          </p:nvPr>
        </p:nvSpPr>
        <p:spPr>
          <a:xfrm>
            <a:off x="5214938" y="3143250"/>
            <a:ext cx="3500437" cy="19383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Signore Dio, Agnello di Dio, </a:t>
            </a:r>
          </a:p>
        </p:txBody>
      </p:sp>
      <p:sp>
        <p:nvSpPr>
          <p:cNvPr id="5" name="CasellaDiTesto 4"/>
          <p:cNvSpPr txBox="1"/>
          <p:nvPr>
            <p:custDataLst>
              <p:tags r:id="rId5"/>
            </p:custDataLst>
          </p:nvPr>
        </p:nvSpPr>
        <p:spPr>
          <a:xfrm>
            <a:off x="1214438" y="5534025"/>
            <a:ext cx="6215062" cy="1323975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abbi pietà,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 noi,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 di noi.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oscanaviva.com/Pescia/pesc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375" y="285750"/>
            <a:ext cx="7643813" cy="1938992"/>
          </a:xfrm>
          <a:prstGeom prst="rect">
            <a:avLst/>
          </a:prstGeom>
          <a:solidFill>
            <a:srgbClr val="FFFF6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voce potente, o Pescia, giuliva, </a:t>
            </a:r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ripeti l'evviva al nostro Signor.</a:t>
            </a:r>
          </a:p>
          <a:p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ripeti l'evviva al nostro Signor.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Immagine 2" descr="Croce Maddalen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0"/>
            <a:ext cx="437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ttangolo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20" y="214290"/>
            <a:ext cx="4000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Croce, 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Croce evviva: </a:t>
            </a:r>
            <a:r>
              <a:rPr lang="it-IT" sz="4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</a:t>
            </a:r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la Croce </a:t>
            </a: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evviva la Croce </a:t>
            </a: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chi la esaltò.</a:t>
            </a:r>
            <a:endParaRPr lang="it-IT" sz="4000" dirty="0" smtClean="0"/>
          </a:p>
          <a:p>
            <a:endParaRPr lang="it-IT" sz="4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1" descr="Pasqua 2007 028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0" y="-142875"/>
            <a:ext cx="4214813" cy="37861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gloria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 cielo a Dio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 pace in terra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agli uomini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 buona volontà. </a:t>
            </a:r>
          </a:p>
        </p:txBody>
      </p:sp>
      <p:sp>
        <p:nvSpPr>
          <p:cNvPr id="5" name="CasellaDiTesto 4"/>
          <p:cNvSpPr txBox="1"/>
          <p:nvPr>
            <p:custDataLst>
              <p:tags r:id="rId4"/>
            </p:custDataLst>
          </p:nvPr>
        </p:nvSpPr>
        <p:spPr>
          <a:xfrm>
            <a:off x="5000625" y="3143250"/>
            <a:ext cx="4143375" cy="31702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adoriamo,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 glorifichiamo, rendiamo grazie per la tua infinita bontà.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magine 1" descr="Pasqua 2007 01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214313" y="214313"/>
            <a:ext cx="4500562" cy="5632450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Tu che togli i peccati del mondo, accogli la nostra supplica. Tu che siedi alla destra del Padre, abbi pietà,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pietà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 noi, pietà di noi.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 descr="Pasqua 2007 046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0"/>
            <a:ext cx="8429625" cy="2554288"/>
          </a:xfrm>
          <a:prstGeom prst="rect">
            <a:avLst/>
          </a:prstGeom>
          <a:solidFill>
            <a:srgbClr val="0000FF">
              <a:alpha val="6470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Perché solo tu il Santo, solo il Signore, solo tu l’Altissimo Gesù; con lo Spirito Santo, nella gloria di Dio Padre Onnipotente. Amen.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285750"/>
            <a:ext cx="86439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>
                <a:cs typeface="Times New Roman" pitchFamily="18" charset="0"/>
              </a:rPr>
              <a:t>Dio onnipotente ed eterno, che hai voluto rinnovare tutte le cose in Cristo tuo Figlio, Re dell'universo, fa' che ogni creatura, libera dalla schiavitù del peccato, ti serva e ti lodi senza fine. Per il nostro Signore Gesù Cristo, tuo Figlio, che è Dio, e vive e regna con te, nell'unità dello Spirito Santo, per tutti i secoli dei secoli.</a:t>
            </a:r>
            <a:r>
              <a:rPr lang="it-IT" sz="4000" b="1">
                <a:cs typeface="Times New Roman" pitchFamily="18" charset="0"/>
              </a:rPr>
              <a:t>   				          Amen. </a:t>
            </a:r>
            <a:endParaRPr lang="it-IT" sz="400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1747" name="Picture 8" descr="Tapezzeri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4313"/>
            <a:ext cx="4976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4000" i="1">
                <a:solidFill>
                  <a:srgbClr val="000000"/>
                </a:solidFill>
                <a:cs typeface="Times New Roman" pitchFamily="18" charset="0"/>
              </a:rPr>
              <a:t>Dal libro </a:t>
            </a:r>
          </a:p>
          <a:p>
            <a:pPr algn="just"/>
            <a:r>
              <a:rPr lang="it-IT" sz="4000" i="1">
                <a:solidFill>
                  <a:srgbClr val="000000"/>
                </a:solidFill>
                <a:cs typeface="Times New Roman" pitchFamily="18" charset="0"/>
              </a:rPr>
              <a:t>del profeta Ezechiele</a:t>
            </a:r>
          </a:p>
        </p:txBody>
      </p:sp>
      <p:sp>
        <p:nvSpPr>
          <p:cNvPr id="32771" name="Rettangolo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1688" y="2643188"/>
            <a:ext cx="352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0000"/>
                </a:solidFill>
              </a:rPr>
              <a:t>Così dice </a:t>
            </a:r>
          </a:p>
          <a:p>
            <a:r>
              <a:rPr lang="it-IT" sz="4000">
                <a:solidFill>
                  <a:srgbClr val="000000"/>
                </a:solidFill>
              </a:rPr>
              <a:t>il Signore Dio: </a:t>
            </a:r>
            <a:endParaRPr lang="it-IT"/>
          </a:p>
        </p:txBody>
      </p:sp>
      <p:pic>
        <p:nvPicPr>
          <p:cNvPr id="32772" name="Picture 10" descr="http://www.christusrex.org/www1/vaticano/PC1-Shepherd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0"/>
            <a:ext cx="278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http://www.ischida.com/blog/wp-content/uploads/2007/12/pec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63" y="142875"/>
            <a:ext cx="8072437" cy="13239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Ecco, io stesso cercherò le mie pecore e le passerò in rassegna. 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orriere.it/Media/Foto/2006/04_Aprile/18/fdg/PAST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7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188" y="0"/>
            <a:ext cx="8501062" cy="3170238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un pastore passa in rassegna il suo gregge quando si trova in mezzo alle sue pecore che erano state disperse, così io passerò in rassegna le mie pecore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1026" descr="Linee verticali ravvicinate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9388" y="2349500"/>
            <a:ext cx="878205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roadway"/>
              </a:rPr>
              <a:t>TE AL CENTRO DEL MIO CUORE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as-italia.com/images/pec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1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142875" y="0"/>
            <a:ext cx="8858250" cy="3170238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radunerò da tutti i luoghi dove erano disperse nei giorni nuvolosi e di caligine. Io stesso condurrò le mie pecore al pascolo e io le farò riposare.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llaboratoriodellafantasia.it/gesù%20sf%20buon%20pastore%20big%20stupe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3786188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Oracolo del Signore Dio. Andrò in cerca della pecora perduta e ricondurrò all’ovile quella smarrita, fascerò quella ferita e curerò quella malata, avrò cura della grassa e della forte; le pascerò con giustizia.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valbrembanaweb.it/valbrembanaweb/gallery/1_fauna/pec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3785652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te, mio gregge, così dice il Signore Dio: Ecco, io giudicherò fra pecora e pecora, fra montoni e capri.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Parola di Dio.  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Rendiamo grazie a Dio.</a:t>
            </a:r>
          </a:p>
          <a:p>
            <a:pPr algn="just" eaLnBrk="0" hangingPunct="0">
              <a:defRPr/>
            </a:pP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http://www.ausl-cesena.emr.it/Portals/0/Servizi/DSP/vet/pecore%20al%20pascol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071563"/>
            <a:ext cx="8643938" cy="15700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Il Signore è il mio pastore:</a:t>
            </a:r>
          </a:p>
          <a:p>
            <a:pPr algn="just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 manco di nulla.</a:t>
            </a:r>
          </a:p>
        </p:txBody>
      </p:sp>
      <p:sp>
        <p:nvSpPr>
          <p:cNvPr id="33796" name="Rettangolo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4438" y="3643313"/>
            <a:ext cx="7643812" cy="2554287"/>
          </a:xfrm>
          <a:prstGeom prst="rect">
            <a:avLst/>
          </a:prstGeom>
          <a:solidFill>
            <a:srgbClr val="FFFF66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Il Signore è il mio pastore: non manco di nulla. Su pascoli erbosi mi fa riposare. Ad acque tranquille mi conduce.</a:t>
            </a:r>
            <a:endParaRPr lang="it-IT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917" name="WordArt 4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285750" y="142875"/>
            <a:ext cx="471487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63500" dir="3187806" algn="ctr" rotWithShape="0">
                    <a:srgbClr val="990000"/>
                  </a:outerShdw>
                </a:effectLst>
                <a:latin typeface="Impact"/>
              </a:rPr>
              <a:t>Salmo responsoriale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llaboratoriodellafantasia.it/gesù%20sf%20buon%20pastore%20big%20stupe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52" y="188640"/>
            <a:ext cx="5769084" cy="2554545"/>
          </a:xfrm>
          <a:prstGeom prst="rect">
            <a:avLst/>
          </a:prstGeom>
          <a:solidFill>
            <a:srgbClr val="FFFF66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4000" dirty="0"/>
              <a:t>Rinfranca l’anima mia, mi </a:t>
            </a:r>
            <a:r>
              <a:rPr lang="it-IT" sz="4000" dirty="0" smtClean="0"/>
              <a:t>guida</a:t>
            </a:r>
          </a:p>
          <a:p>
            <a:pPr algn="just" eaLnBrk="0" hangingPunct="0"/>
            <a:r>
              <a:rPr lang="it-IT" sz="4000" dirty="0" smtClean="0"/>
              <a:t>per </a:t>
            </a:r>
            <a:r>
              <a:rPr lang="it-IT" sz="4000" dirty="0"/>
              <a:t>il giusto </a:t>
            </a:r>
            <a:r>
              <a:rPr lang="it-IT" sz="4000" dirty="0" smtClean="0"/>
              <a:t>cammino</a:t>
            </a:r>
          </a:p>
          <a:p>
            <a:pPr algn="just" eaLnBrk="0" hangingPunct="0"/>
            <a:r>
              <a:rPr lang="it-IT" sz="4000" dirty="0" smtClean="0"/>
              <a:t>a </a:t>
            </a:r>
            <a:r>
              <a:rPr lang="it-IT" sz="4000" dirty="0"/>
              <a:t>motivo del suo nome.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471" y="4869160"/>
            <a:ext cx="8643938" cy="157003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Il Signore è il mio pastore:</a:t>
            </a:r>
          </a:p>
          <a:p>
            <a:pPr algn="just"/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 manco di nulla.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39952" y="332656"/>
            <a:ext cx="4618906" cy="4401205"/>
          </a:xfrm>
          <a:prstGeom prst="rect">
            <a:avLst/>
          </a:prstGeom>
          <a:solidFill>
            <a:srgbClr val="FFFF66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4000" dirty="0"/>
              <a:t>Davanti a me tu prepari una mensa sotto gli occhi dei miei nemici. Ungi di olio il mio capo; il mio calice trabocca.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0" y="4941168"/>
            <a:ext cx="8643938" cy="1570037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Il Signore è il mio pastore:</a:t>
            </a:r>
          </a:p>
          <a:p>
            <a:pPr algn="just">
              <a:defRPr/>
            </a:pPr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 manco di nulla.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:\09 Presentazioni\Qumran\Immagine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592" y="476672"/>
            <a:ext cx="7715250" cy="2554288"/>
          </a:xfrm>
          <a:prstGeom prst="rect">
            <a:avLst/>
          </a:prstGeom>
          <a:solidFill>
            <a:srgbClr val="FFFF66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dirty="0"/>
              <a:t>Sì, bontà e fedeltà mi saranno compagne tutti i giorni della mia vita, abiterò ancora nella casa del Signore per lunghi giorni.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0" y="4869160"/>
            <a:ext cx="8643938" cy="15700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Il Signore è il mio pastore:</a:t>
            </a:r>
          </a:p>
          <a:p>
            <a:pPr algn="just"/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non manco di nulla.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MANI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2611438"/>
            <a:ext cx="8715375" cy="4246562"/>
          </a:xfrm>
          <a:prstGeom prst="rect">
            <a:avLst/>
          </a:prstGeom>
          <a:solidFill>
            <a:srgbClr val="008000">
              <a:alpha val="4902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Benedetto colui che viene nel nome del Signore! Benedetto il Regno che viene, del nostro padre Davide!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14282" y="142852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314700"/>
            <a:ext cx="4429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214313"/>
            <a:ext cx="70723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endParaRPr lang="it-IT" sz="40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Dal Vangelo secondo Matteo.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0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1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88125" y="3141663"/>
            <a:ext cx="25558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In quel tempo, Gesù disse ai suoi discepoli:</a:t>
            </a:r>
          </a:p>
        </p:txBody>
      </p:sp>
      <p:pic>
        <p:nvPicPr>
          <p:cNvPr id="46087" name="Picture 20" descr="Andrea Del Sarto_particolare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611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39975" y="1341438"/>
            <a:ext cx="680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dirty="0"/>
          </a:p>
        </p:txBody>
      </p:sp>
      <p:sp>
        <p:nvSpPr>
          <p:cNvPr id="7171" name="Text Box 10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620713"/>
            <a:ext cx="8388350" cy="5578475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bisogno d'incontrarti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mio cuore,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trovare Te,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stare insieme a Te: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 riferimento del mio andare, unica ragione Tu,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 sostegno Tu.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centro del mio cuore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sei solo Tu. </a:t>
            </a:r>
            <a:endParaRPr lang="it-IT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8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90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8263" y="476250"/>
            <a:ext cx="35639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“Quando il Figlio dell’uomo verrà nella sua gloria e tutti gli angeli con lui,</a:t>
            </a:r>
            <a:b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siederà sul trono della sua gloria.</a:t>
            </a:r>
          </a:p>
        </p:txBody>
      </p:sp>
      <p:pic>
        <p:nvPicPr>
          <p:cNvPr id="47111" name="Picture 13" descr="05beaun1 weyde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80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677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677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677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677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1658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Davanti a lui verranno radunati tutti i popoli </a:t>
            </a:r>
          </a:p>
        </p:txBody>
      </p:sp>
      <p:pic>
        <p:nvPicPr>
          <p:cNvPr id="48135" name="Picture 14" descr="lastjudg lochner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9750" y="188913"/>
            <a:ext cx="80645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2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82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5750" y="5084763"/>
            <a:ext cx="8858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Egli separerà gli uni dagli altri, come il pastore separa le pecore dalle capre, e porrà le pecore alla sua destra e le capre alla sinistra.</a:t>
            </a:r>
          </a:p>
        </p:txBody>
      </p:sp>
      <p:pic>
        <p:nvPicPr>
          <p:cNvPr id="49161" name="Picture 11" descr="Pim004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187450" y="188913"/>
            <a:ext cx="669766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4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5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5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5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4724400"/>
            <a:ext cx="9001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Allora il re dirà a quelli che saranno alla sua destra: Venite, benedetti del Padre mio, ricevete in eredità il regno preparato per voi fin dalla creazione del mondo,</a:t>
            </a:r>
          </a:p>
        </p:txBody>
      </p:sp>
      <p:pic>
        <p:nvPicPr>
          <p:cNvPr id="50185" name="Picture 12" descr="lastjud lucas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76375" y="188913"/>
            <a:ext cx="64071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3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501332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Perché ho avuto fame e mi avete dato da mangiare, ho avuto sete e mi avete dato da bere,</a:t>
            </a:r>
          </a:p>
        </p:txBody>
      </p:sp>
      <p:pic>
        <p:nvPicPr>
          <p:cNvPr id="51209" name="Picture 11" descr="_1_31_1_1_380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71550" y="260350"/>
            <a:ext cx="71294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45815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ero forestiero e mi avete accolto, nudo e mi avete vestito, malato e mi avete visitato, ero in carcere e siete venuti a trovarmi. </a:t>
            </a:r>
          </a:p>
        </p:txBody>
      </p:sp>
      <p:pic>
        <p:nvPicPr>
          <p:cNvPr id="52232" name="Picture 12" descr="_1_31_1_1_139_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260350"/>
            <a:ext cx="640873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7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7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7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8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8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8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4581525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Allora i giusti gli risponderanno: Signore, quando ti abbiamo visto affamato e ti abbiamo dato da mangiare, o assetato e ti abbiamo dato da bere? </a:t>
            </a:r>
          </a:p>
        </p:txBody>
      </p:sp>
      <p:pic>
        <p:nvPicPr>
          <p:cNvPr id="53257" name="Picture 11" descr="_1_31_1_1_276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03350" y="188913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4213" y="4076700"/>
            <a:ext cx="792003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Quando mai ti abbiamo visto straniero e ti abbiamo accolto, o nudo e ti abbiamo vestito? Quando mai ti abbiamo visto malato o in carcere e siamo venuti a visitarti?</a:t>
            </a:r>
          </a:p>
        </p:txBody>
      </p:sp>
      <p:pic>
        <p:nvPicPr>
          <p:cNvPr id="54281" name="Picture 11" descr="Pim000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00113" y="260350"/>
            <a:ext cx="72739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3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3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3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3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45085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il re risponderà loro: In verità vi dico: tutto quello che avete fatto a uno solo di questi miei fratelli più piccoli, l’avete fatto a me.</a:t>
            </a:r>
          </a:p>
        </p:txBody>
      </p:sp>
      <p:pic>
        <p:nvPicPr>
          <p:cNvPr id="55305" name="Picture 11" descr="_1_31_1_1_265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03350" y="144463"/>
            <a:ext cx="640873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2" descr="08beaun3 weyde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52292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Poi dirà anche a quelli che saranno alla sinistra: Via, lontano da me, maledetti, nel fuoco eterno, preparato per il diavolo e per i suoi angeli,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404813"/>
            <a:ext cx="8321702" cy="6188075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il cielo gira intorno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non ha pace,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c'è un punto fermo,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quella stella là.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stella polare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fissa ed è la sola,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stella polare Tu,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stella sicura Tu.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centro del mio cuore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sei solo Tu.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501332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perché ho avuto fame e non mi avete dato da mangiare, ho avuto sete e non mi avete dato da bere,</a:t>
            </a:r>
          </a:p>
        </p:txBody>
      </p:sp>
      <p:pic>
        <p:nvPicPr>
          <p:cNvPr id="57353" name="Picture 12" descr="Pim001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555875" y="260350"/>
            <a:ext cx="435451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5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5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5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6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6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6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4941888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ero straniero e non mi avete accolto, nudo e non mi avete vestito, malato e in carcere e non mi avete visitato. </a:t>
            </a:r>
          </a:p>
        </p:txBody>
      </p:sp>
      <p:pic>
        <p:nvPicPr>
          <p:cNvPr id="58377" name="Picture 12" descr="Pim000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9750" y="0"/>
            <a:ext cx="78486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4221163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Anch’essi allora risponderanno: Signore, quando ti abbiamo visto affamato o assetato o straniero o nudo o malato o in carcere e non ti abbiamo servito? </a:t>
            </a:r>
          </a:p>
        </p:txBody>
      </p:sp>
      <p:pic>
        <p:nvPicPr>
          <p:cNvPr id="59401" name="Picture 11" descr="Pim000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03350" y="0"/>
            <a:ext cx="61928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1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1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063" y="4652963"/>
            <a:ext cx="86439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Allora egli risponderà loro: In verità io vi dico: tutto quello che non avete fatto a uno solo di questi più piccoli, non l’avete fatto a me.</a:t>
            </a: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0424" name="Picture 12" descr="Pim001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0"/>
            <a:ext cx="51847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80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80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088" y="342900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80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4375" y="5373688"/>
            <a:ext cx="8429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se ne andranno: questi al supplizio eterno, i giusti invece alla vita eterna”.</a:t>
            </a:r>
          </a:p>
        </p:txBody>
      </p:sp>
      <p:pic>
        <p:nvPicPr>
          <p:cNvPr id="61447" name="Picture 11" descr="2lastjud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258888" y="107950"/>
            <a:ext cx="68770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http://localhost/download/immagini/12_TO_A/34TO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2938" y="0"/>
            <a:ext cx="4214812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62468" name="WordArt 6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" descr="2lastju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Padre onnipotente, creatore del cielo e della terra, di tutte le cose visibili e invisibili. Credo in un solo Signore, Gesù Cristo, unigenito Figlio di Dio, nato dal Padre prima di tutti i secoli: Dio da Dio, Luce da Luce, Dio vero da Dio vero, generato, non creato, della stessa sostanza del Padre; per mezzo di lui 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si è incarnato nel seno della vergine Maria 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Pilato, morì e fu sepolto. Il terzo giorno è risuscitato, secondo le Scritture, è salito al cielo, siede alla destra del Padre. E di nuovo verrà, nella gloria, per giudicare i vivi e i morti, e il suo regno non avrà fine. </a:t>
            </a:r>
            <a:endParaRPr lang="it-IT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che è Signore e dà la vita, e procede dal Padre e dal Figlio. Con il Padre e il Figlio è adorato e glorificato, e ha parlato per mezzo dei profeti. 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2988" y="1557338"/>
            <a:ext cx="7129462" cy="3749675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ruota in torno a te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funzione di Te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poi  non importa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"come",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"dove",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il "se".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schemeClr val="folHlink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2875" y="642938"/>
            <a:ext cx="8713788" cy="5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Benedici 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o Signore 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questa offerta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cianabartolini.net/Immagini/paesaggi/nebb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75" y="2928938"/>
            <a:ext cx="7000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Nebbia e freddo,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giorni lunghi e amari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mentre il seme muore.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acrofotografia.kay.it/corso%20di%20macrofotografia/pag.%207%20organizziamoci%20per%20la%20macro/spruzzat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75" y="1643063"/>
            <a:ext cx="7286625" cy="1938337"/>
          </a:xfrm>
          <a:prstGeom prst="rect">
            <a:avLst/>
          </a:prstGeom>
          <a:solidFill>
            <a:srgbClr val="FFFFCC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Poi il prodigio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antico e sempre nuovo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del primo filo d'erba.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ai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50" y="0"/>
            <a:ext cx="7143750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E nel vento dell'estate ondeggiano le spighe; avremo ancora pane.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3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Benedici, o Signore,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questa offerta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portiamo a te.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Facci uno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come il pane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anche oggi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hai dato a noi.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ocanda_montisi_vitigno_vino_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938" y="0"/>
            <a:ext cx="8501062" cy="255428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</a:rPr>
              <a:t>Nei filari dopo il lungo inverno fremono le viti. </a:t>
            </a:r>
          </a:p>
          <a:p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</a:rPr>
              <a:t>La rugiada avvolge nel silenzio i primi tralci verdi.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ICT00081-20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0188" y="0"/>
            <a:ext cx="7643812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-71438" algn="just"/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Poi i colori dell'autunno coi grappoli maturi;</a:t>
            </a:r>
          </a:p>
          <a:p>
            <a:pPr marL="71438" indent="-71438" algn="just"/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avremo ancora vino.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3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Benedici, o Signore,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questa offerta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portiamo a te.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Facci uno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come il vino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anche oggi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hai dato a noi.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2875"/>
            <a:ext cx="9147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92_N51_s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Osanna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Osanna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Gesù Cristo, l’amore di Dio Padre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500188" y="3429000"/>
            <a:ext cx="7000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uc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500188" y="357188"/>
            <a:ext cx="614362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I cieli e la terra o Signore,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sono pieni di 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I cieli e la terra o Signore,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sono pieni di 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500188" y="3429000"/>
            <a:ext cx="7000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8" descr="resus8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>
            <p:custDataLst>
              <p:tags r:id="rId3"/>
            </p:custDataLst>
          </p:nvPr>
        </p:nvSpPr>
        <p:spPr>
          <a:xfrm>
            <a:off x="785813" y="2786063"/>
            <a:ext cx="7786687" cy="2554287"/>
          </a:xfrm>
          <a:prstGeom prst="rect">
            <a:avLst/>
          </a:prstGeom>
          <a:solidFill>
            <a:srgbClr val="FFFF66">
              <a:alpha val="63137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Benedetto colui che viene,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Benedetto colui che viene,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500188" y="3429000"/>
            <a:ext cx="7000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magine 3" descr="Eucaristia 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>
            <p:custDataLst>
              <p:tags r:id="rId3"/>
            </p:custDataLst>
          </p:nvPr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magine 2" descr="0015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KE2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b="1">
                <a:cs typeface="Times New Roman" pitchFamily="18" charset="0"/>
              </a:rPr>
              <a:t>Padre nostro, che sei nei cieli,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sia santificato il tuo nome,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venga il tuo regno,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sia fatta la tua volontà,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come in cielo così in terra.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Dacci oggi il nostro pane quotidiano, e rimetti a noi i nostri debiti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come noi li rimettiamo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ai nostri debitori,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e non ci indurre in tentazione, </a:t>
            </a:r>
          </a:p>
          <a:p>
            <a:pPr algn="just"/>
            <a:r>
              <a:rPr lang="it-IT" sz="4000" b="1">
                <a:cs typeface="Times New Roman" pitchFamily="18" charset="0"/>
              </a:rPr>
              <a:t>ma liberaci dal male.</a:t>
            </a:r>
            <a:endParaRPr lang="it-IT" sz="4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" descr="http://tillilh9821.altervista.org/albums/userpics/10001/lwjas010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163" y="0"/>
            <a:ext cx="588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EDEBDE"/>
              </a:clrFrom>
              <a:clrTo>
                <a:srgbClr val="EDEB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6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947738"/>
            <a:ext cx="91440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4563" y="5357813"/>
            <a:ext cx="6929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164" name="Rettangolo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60675" y="0"/>
            <a:ext cx="6283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latin typeface="Eras Bold ITC" pitchFamily="34" charset="0"/>
              </a:rPr>
              <a:t>Confesso a Dio Onnipotente </a:t>
            </a:r>
          </a:p>
          <a:p>
            <a:r>
              <a:rPr lang="it-IT" sz="4000" b="1" dirty="0">
                <a:latin typeface="Eras Bold ITC" pitchFamily="34" charset="0"/>
              </a:rPr>
              <a:t>e a voi fratelli che ho molto peccato in pensieri, </a:t>
            </a:r>
          </a:p>
          <a:p>
            <a:r>
              <a:rPr lang="it-IT" sz="4000" b="1" dirty="0">
                <a:latin typeface="Eras Bold ITC" pitchFamily="34" charset="0"/>
              </a:rPr>
              <a:t>parole, opere e omissioni. </a:t>
            </a:r>
          </a:p>
          <a:p>
            <a:r>
              <a:rPr lang="it-IT" sz="4000" b="1" dirty="0">
                <a:latin typeface="Eras Bold ITC" pitchFamily="34" charset="0"/>
              </a:rPr>
              <a:t>Per mia colpa, mia colpa, </a:t>
            </a:r>
          </a:p>
          <a:p>
            <a:r>
              <a:rPr lang="it-IT" sz="4000" b="1" dirty="0">
                <a:latin typeface="Eras Bold ITC" pitchFamily="34" charset="0"/>
              </a:rPr>
              <a:t>mia grandissima colpa, </a:t>
            </a:r>
          </a:p>
          <a:p>
            <a:r>
              <a:rPr lang="it-IT" sz="4000" b="1" dirty="0">
                <a:latin typeface="Eras Bold ITC" pitchFamily="34" charset="0"/>
              </a:rPr>
              <a:t>e supplico la Beata sempre Vergine Maria, gli angeli, i Santi </a:t>
            </a:r>
          </a:p>
          <a:p>
            <a:r>
              <a:rPr lang="it-IT" sz="4000" b="1" dirty="0">
                <a:latin typeface="Eras Bold ITC" pitchFamily="34" charset="0"/>
              </a:rPr>
              <a:t>e voi fratelli di pregare per me </a:t>
            </a:r>
          </a:p>
          <a:p>
            <a:r>
              <a:rPr lang="it-IT" sz="4000" b="1" dirty="0">
                <a:latin typeface="Eras Bold ITC" pitchFamily="34" charset="0"/>
              </a:rPr>
              <a:t>il Signore Dio nostro.</a:t>
            </a:r>
            <a:r>
              <a:rPr lang="it-IT" sz="4000" dirty="0">
                <a:latin typeface="Eras Bold ITC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EDEBDE"/>
              </a:clrFrom>
              <a:clrTo>
                <a:srgbClr val="EDEB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535753" y="2367171"/>
            <a:ext cx="807249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it-IT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3" y="571500"/>
            <a:ext cx="7000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>
                <a:latin typeface="Calibri" pitchFamily="34" charset="0"/>
              </a:rPr>
              <a:t>Dio, Padre buono, che ci perdona sempre quando siamo pentiti di vero cuore, abbia misericordia di noi, perdoni i nostri peccati e ci conduca alla vita eterna.</a:t>
            </a:r>
          </a:p>
          <a:p>
            <a:r>
              <a:rPr lang="it-IT" sz="4000" b="1" dirty="0">
                <a:latin typeface="Calibri" pitchFamily="34" charset="0"/>
              </a:rPr>
              <a:t>Amen.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C:\Users\Fede\Desktop\images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non è rimasta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fredda la terra: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 nutrirci di Te,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di Vita;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l'umanità.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C:\Users\Fede\Desktop\cielo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4"/>
            </p:custDataLst>
          </p:nvPr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Sì, il Cielo è qui su questa terra:</a:t>
            </a:r>
          </a:p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 ci porti con Te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l'eternità.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Fede\Desktop\alberoib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la morte non può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farci paura: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chi vive di Te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 per sempre.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con noi,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 in mezzo a noi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  <p:sp>
        <p:nvSpPr>
          <p:cNvPr id="3" name="Triangolo isoscele 2">
            <a:hlinkClick r:id="rId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8408333" y="6393410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C:\Users\Fede\Desktop\images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non è rimasta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fredda la terra: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 nutrirci di Te,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di Vita;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l'umanità.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1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3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C:\Users\Fede\Desktop\cielo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4"/>
            </p:custDataLst>
          </p:nvPr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Sì, il Cielo è qui su questa terra:</a:t>
            </a:r>
          </a:p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 ci porti con Te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l'eternità.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242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LRK3o9mhJtcdxWsUyHC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YWGIzhwTWYk8fYHTAYv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HUyDJPiDhHEuY5rccL3t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rVY08DpPgpdNmDW6SNSJ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QKPOsPSL7V6iFnyVn7xY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eu5Nfg3JGeuc5dbjazXv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H4XzyXpKcwOowkJFACHo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OsilJ3WY1V9VM1PGI6j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nGGQAvYkNT4PfuhcdmOd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eAyIPUTB5hQQ5BETtrZG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RXLkpvSX8Otur6iRF4rb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ZopFykTmeNKYJBWvvnI8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vkbpYtXKrfhfOXzYIuzt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UC7fMB5GjMo7EfEUC1Ad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6JGBAJIe9zLJhXXAi0cR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LLBXH8GsPnkv5K7t22MJ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5d9BvXfUc7schYV0D1AyH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pLRdtOX95XSFyslcbrxD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tKglwaczeKCP6CHKKUaXP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jOLbtp1cbfmPJQEJL5eX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vLi43EM0ZdUYQq9DXNyS0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pjnyhOo6957ws2rhly8S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iIIvyrFrpiv4psOV7cN4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YRXhXKEj2HJfu2r6yMe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ovIqConWEnHp0Vwt3GyB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IdnBitKFOutL0EPLgXqH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V7LgB7XmpWKY8kc6nOglU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1nDZtpqW5Gx1Zv7X9cHJ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h7aFAvHZ5MLe3Kb0mDGXD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BDs95mVPEnAUb0Yj0kfR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YhmIe0aYYpu3PE6WwsFp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eYFkDjOe0WkZLZwjk41f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cThsVnsDEXew8TiSgGO7O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9q4j7ZPcmuCBPptuKIB1p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KZUwTq6ehdU14sqM5Nvk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6Rqbxh81S4vGeBwlYHjn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AbeYMGZbQaJ4xA1wkY2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PjwcDDbYAI9Q9iyot2wqF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oWA3PzlpdCNMu7S03vmj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5kVTJch2nIbRNinIRqPr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hK6TDjUwh8WWRg7WQ87b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C6PQruA0CtAd9AZGMs3jC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BCjADlEWtkvY3bNPzX7R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URr7BVzHjLSc9tA3GzSl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rScW80za3nEyHs9vKImM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6Q1kfvgyY5niqyUEMz7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qffJo8YTFbPwpR0rR5NC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dj8dHksOkROGpnNcGnz6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yBL7UbP9YTCGMmVOK3Tu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ap2AA5WNER2Chpy8B5JO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GJMyJXO4gc40ql5jAJd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gV8XoMf3mmnqfCwjgTG9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Ea4vfCrNLBrGJjO1lYZz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xhZd3iuZAWfV4BueIcDs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mkTAjZgmV25cXo0fiycLX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yKCLvyofbE9OCMw2z9jM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qOecx7gNW9o3JeBhNVB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UjGUXIHQh1I6rbWNS03Y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qgaLgSquTW00zN4OtgM0r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LgYIIFCt9Et3kNxi1gYo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2F8j1B7WTiRUDpxIoWr9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pz2hqimnbEJP2YdPoAas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AGTNKuUkmnSLQpFqfk7L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bXPcbu5WYX45U768zoSL0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jvLy4bRodf0EYmoDxRsR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Wh8OaYlPleiLmo1bqIsY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Kbqi2BMgiAwWyuqf1T3o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HHTqoVxo4ZbdRIj6P620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RHbFlxQdzvuNkV2tbgcO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mdZZBmqKokdjwWnRWJ24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fqPxKaGzUKIXPdi20qPy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NOJirAOxyn84f7jL5aoAT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IeXuS9XjlPREXz93Bg3P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y6azTICemw3HBzgiwC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UHfoOszMIZbnU4G6tXzwr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6bfISWOzumMgDpnHA3BI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7USyulXwdO3IsUUQ1LO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4NsbN30SBkrIU223LlXM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grYaSAWyZGhB3lQjstB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NjqOu3cNzxeBsZJima04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cUWsMJ2PUWCYDqAjsmA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SSce4ZGr0mC6CsVDFvLQn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rRRzZHjk2U0ie3eqOcwa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Y5IpJ81fmu9Qt5BdJkv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VbaE4qbeyF8WVAZzZ1bak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Xkcx51yn8EB6SLQAYajN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8oz8OBsbEbrg8ndc2ZGY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encQm9mkg5aqbOXWdXV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ECDtnM8k7yaD9cWYejPj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6Npz78Gs0OK1W03pVgfM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BDQ0LpOMMAp2TSew2M1M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5Hbpe5LJ3pvPIAcTMAcV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gyEL0eIC7GvjwVhYx2yn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7ktlLlwe6ZmtqDKt5x1r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XGxkD6wKEdxP5meui2y6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jp3hBO2amB6vqkhEsm5T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W2uEd4X1m3ti04huKIbW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mVcpcq4FlofOs1MXAYdl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bTEYvz5VUxi9QJ2NuAWg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28kcmYBnHDTbFzrOSwXG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2cCgIM7dIhwjT35Z353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zJt3KST1NQmAIMYuiNYM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UhldvM6GnylX68z6gPfu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u6VGarYceGiCvDGFAWEIi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EmFoIStRDJnphlUuhl61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XVWXqXPeIcHhCZx73ddw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AGQebLyUnSJGoKrLsw1p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xVwvsvyXaoaEpx3PoEXHj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I0IVX9hTOm3klg7bL4GO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yVANFhLHuvCpYPvfNoCu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deo6P0ZCreuzZaFZtEgw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D4obEgKXJcmTsNkat0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RrVznHhMSI0a4VthaHi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cp5Q3Q7e2FhD46xHEVTK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IVhhGwghbkKbiwouCuXx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34nIVDUCmXu5lsTnAeGr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9guOLZnCalMiScTYBCny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HdbVBfUIQko1V7d7SVeK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j2AGtBD43s4myhCPn8Ir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sQd9CKx0LAGV4ih3oIXaM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TRhMKtKsjc0yT8lULi5M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WzzVu2x61lDR9IpHR9jB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lZnuttmplIaXUHdOZIUd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U2ZCv3rWsFO4dzyZy4J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GiarxyudN9cVx3YUO2Uz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HbOHu29AGVGG4lvQXjYo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pVX3EJFu325XLnbXdfsBF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9QuDg09QtyEZkNONyoNS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nwuctH6qEBFd2XdRM8rP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141I2aLzBnufsX83wrK3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k6KQzHCEq9rfupbLFVE4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IMvgIICZ5ndYKVXbA3XW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OdsJSKLOoQ43nYljYT2r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ODVRoV4Wil8Iriby5Olgx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2wFgOukA72knYiNZQRd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j4IRWA82T0PCJMFBizJP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TGxZPh54UvhKaW3BWhtN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J0Z3vZ2aeN4FDZIPE3v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5e7RVeVVMbERWwZML51K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Fvj4T7CqhGUVULVE3Nfi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1L2bPShq0nxByCyRlNim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X1CdQ71evYtMux2HhK8R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nidj5crrZEZ3N0zB1aoM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7xTRquIIa3M7k8NlJp7J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8M70OEvxd1iqEj0x1OM3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MrJ27GJYtSFParb5oMV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q8ytJK6QQeLZZ6JFBU4L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KnlfBt9zZOyiZGgMxPOf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LO9zmWqZ8yoOHmGS4gOU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gRruOCf6DbqkCx527d8Z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TaZU5FKyqDxTyi7R7OK1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omK9M28BLTbfXhvTwAl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MIYNUg5kfE5GMCaWSIpO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P2WTMF9Ego6aNNku4DrAD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IikQmdh9GPsBz1aY7Swq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9huSJAHCFWU90Gt4UR35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da28LUAxirZb82ltuGs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6UkbecKkPXPbDzisQoV2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Hq1uv3YEnyzT4kPAPN18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9OxqIqnmCS6GtC7hpxyD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BeY1ETRF21SehcW4kyh0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NnRdtyouz0oIdisHMuuX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NelUkkd0l3uUrAaqpjhy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EFbRpisBRqU6iuXYEPz4T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PyZDCDMNvYQIACSyd3hz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diRRwl4aGiDVoMVGHzey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4I0yyR5dgSdukGMK6qJk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4Ed5DxlHk6NHe8RYNc5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RJNzSCXPK6Re2E9xwT6v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HUseTWsOPcewDlksdyRz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GCsDT8DwfOwjWjDpDofw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sIuwDlZwBsdAdPLg3jai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FWwksRFLF96RnhIUfQbEx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Zko0POUsk1Q5aK8nuixJ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5m6NDnlVlYE1Ia7DvbC8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K7F17GPSLddVe2U1aw7o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r82XgRMl64VUCZ7CfF6s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OMV5It161JvSFwZ9qX5p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9ZkpUUxgridE0jf2a8ik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9Nsam83GPd2u3AoEk7n0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oJjBD5f8mNjFNBFNztPA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dEdJ7fON576NVFBiTbc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gGvPx5ZB0y4ZZek5PBW5K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HErqvkIQasL6wEnTX0jz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z0FZcgADngrlXziGJu4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1O9WVZdbQg9v4rKw7sfx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FaHOBggPvtfVZRPglBqb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csuQVdmCYpzv8Ye6nWV1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f9sTGR6E6S5uYfkLl3sS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mtIR1fdugoovcko2wuwj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jpxEjiS2WEc3AZ7HfOM4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pDZZLCBSySboNYbPPQrC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0r7GgJAITe70GPPDjzM48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6s2ZmiwYmaxF34R2uBSo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kOxqRHEFSG4IxwWLgilA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Q7U6XNmQJdRz8esWrOjG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Blwk6IkA3f0jXqvKKRj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QYoHjjRwgPIZvyACGDv8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zPg1qH4rnfTKvyWop0Jw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AYUW97aGxOGdoyqhT9sP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5L32FidupEDoei6txWh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cxAy9RyY7oApt2DIPKOM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nhtA91zIsVwG4IQPf0iF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3h9nX77z39I7T9T7sSt2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2AZk8bpCvyLL0HLShk5mQ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F6oWzpuodFG1H93PWHXx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mSs8faxnGyr5keJePc19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kG4Iev9FT3TIKvurakRQ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zBPO5IRKwspfyL4wV2d0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cBtdJn1GhH7c7sTpqrN8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juXInEoPCYrapdkRYtIP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SYxugchniFBsDJoM9qHj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i00owDRye9sFdZ4K90tX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lEBDvCMdxRLiZg0Znis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9LW2F4ytjpHgBlB4L1ScQ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iDVlAXtlwHCZAHzXr3jT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vGDFWempfeoQEoJJXvP3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Zm0nc3r9xRM78fHV1fZ7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BK3aeH5N430WGhEz1jY6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3wgu12uz436BKfj1OJ4J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7cyqgseF9lG4GwUJG3ju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5a9KVsJx3QRXvjV5TPik9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P5wofZue2YJko3WBL1l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RkTmEcqBE5vw5eNZUPC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sav44xY1gunOfzyKkV7z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VGzM7430piJbmtTRcebU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lm8QN4ih9A249QPsSpa1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AdHsHTO6dZrdkcEggZI8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98hj32KmLKh9VLU8knos3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DVvCNC8bjqgq5q9ER4Js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4prJ7WBjF6N5EoxpWKCz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EkPIbJxojUOtQ6b3uczZ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UdqYs25ABmidTnlvgODLB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DZMK7r7ZPEblL6UoKSLh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gaxqdTfp0YYuGPWrC5gj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XOPED5ANjkQtyPTszkAc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9ivl595sGetmKJBcGeeJq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ngp4sjgF0tO6R258JaXj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7V6keVR2ADv674F4C9qy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WDJaB5uztlrT9tY85kOY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BLU0tExOTc0eZsA4kMx0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EeVb6u45KvZL2YfACP2F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BGe5Q3wR1bwPfVkX0Hrt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SVuvx002qT0r7G5hy2KN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eeqCPK9HYvHom0HAW35I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6KARyvkhZVENmGf5VbgS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ioJucpFxQXE1dHfqTTqs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KIk5AX5GIJr8tPLgeOqY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BZjrv1RPPlbfQ8eqKj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UyLfaU14iWVH7kL8s4PT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WeZC2O463l7w5LFfQWOL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FipyKoytHnDaCKJnc23Jl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j91UFBRPp2aOBwgySc0b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AAfZsddS583IVQB89sf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mga8Yi4BLRlJyqFF8DCx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LSBqWK3xVEEvdYPkeVNu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nchbsujCBo7luhxyljy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XL1JRSmMYXxZwqU9Tb7M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52cGQOoGJtFAvp9Lhzej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37pbjOWk8w50WFij8jxu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oStxMGzuV8fG6eYMDudV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FUL7oA2ZZCDQEjdi1H7f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kPiUNvVJ67zJcyLFhZsW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c5jzdCupqv9xBlqldeEL3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3gzEylsvNq79zWOuNw4f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EwJMHUIVqNDyR26B5crUH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gU7Ewmq8NAmHM2k8WzgA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VtlkRXU4TI5GrMQqUAGv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PwBbc8qGMqNfrYstxNa3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C3YPQNcVST6x0ExUO65F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U2tofC9sj8NDBgrn2K0lT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NSaM9EAuYVb7i4FHvCWR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sbBjKEhRecVzyiQtIiVrp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Be1FB2KavEv6g6E4Dxln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SObzZwxVuJs0ziNVRuasT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lTmte7BsJLOkhWKu2xKO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BcNz2qZowkxpS8j8NCy2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H1I8wz2IqsuviN8bELjiH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hVPIj9vND6KOiaFF5a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tebPwJ0eloy4Wu7FGdli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MR3CaUK7goCQURKk6PTI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6xJyGMrqhW3h69RRZXTMj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F4Q9s8xnyzuO9YFHYA3w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brfNVL3DsxMkbZM1rBzS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v30ZNGPp9ATuUaoYTfgZb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m6ILFpRiFaBiSoTFdMkV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1OMFVX9rWXx848496EM9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0GYjNLlpVT62FxGZKBSN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IT6n7LoMyUWp5TZZtT8d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LKkKA4GF8X4o5TzyQn3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bgZVHqDkBqU83n0nCHFx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oCeHs14DvkPXB0jOm2DNb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bE3b96bS1Fo47m3mbj6S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GN6qU3L94f8yFHpVzug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BO7JqdfwniK0B4KBkKhMq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01LcvtcJ3wRcjnn2GgOf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PYNoFMowou2WFMkdpAzp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54xmboyeZhq0qzJAQnZW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gllj1STesGTGbNp7Oqlx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cBof4KITwpx2w2FSR47P4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9nHAItQeG5j7Hr2lKwC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Hm1XlR6WHGvm3UQA2AA0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2YBxNiL84tzTcYCrapnd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Ja3j2A9qoqDLSs966DQkt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n45Y4tGOUYlNkIZaFxsx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xOf4IjlcLOmeAwsPehsf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TYTw4HZiR7rsSdcKI7K60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yoDTrZKPKsMyxgJZKmsH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q68tIQjb4MgWgQrPRmsV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pLacJKYuYKhRh4qvwsq5z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s2Zb6ex5MRn1XwLYhTvz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hBZSyVv6ehswD5twK5EY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aOrJFiBEDE1MzCUJ4Ld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pAWUmUJAnRMz7lSYfkm8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yeSU4T4zpuxsKnbdFBAF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zrTFuL8qVo0S3LZDRC2F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b0V7jcBiFUxSsLBNPBzf9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Yak6kwp2okMrFr0opiqZ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sSkqe2KYDXfAsJlorC0T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0vvj9EtaLcnBeA0M2I8iH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eGFAgbpIMTxh0pC02WOu9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5B5xCtcJeRpPIsLThnip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c5Yh20ROZF9MMJlGph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CGk5x2E5W4CzcdvBcOl3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vQx1M3yR7Rc3hODzniL2p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4WzBa2FbucMSbP3fomaVM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bD0TCxkCAAZgo0zkqcRq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GWF1xBY1EN6PUlg9nktm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4W7OmtzvJ7V1MAraTwbVn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hpDOv8ToSuInRDtlGcCYt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Mvkl74Qz2ivrW4dBZJEz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a3sNdtDJQi4FIaxXrBkf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joIOHxQYjowBstL2kFVeK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az6d3gOxWvF799HcuTa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84UMpiOORYO0AAG124m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kgldFjwPN8oWbKpzLy0y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jtpcVMkKIvCAkKfT0ALv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5MXKa8fan8quQEKZwWNKw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x3gHLU6Vp1HrjVRXmHJ80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LOV4TNeKpRrmgDORk1cc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vzOWXASzjfskHAgRTxvY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bXC6il9ZqZlafTttmk4rJ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9YuC48fJj8dCimfXPERP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TWVeBt8EGO3KpQrkwJkz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NplO8yz61nT9Si5EBLMpA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64hUCVHR6gdX4yGQxMB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9ZqGdszpiFbLm3Kjmly7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zyWovv87vYezPRWHRcWP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58GXtTkp4zFMacLudApkY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xsMTEFcxYiSIvJXdqcJY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IuJOTQVoICGM0uCCQsVX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h51bnHIiFjO4jd7b5GLBi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H6ldJDMJ6J0iJh9PLlCz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2IItAOmg3OfMMCtG7hCY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MILks0GAkqns4Dug3XmP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t58ST7yb0gK7RAVivDGLT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3Xvxm5ekXAJ5W0IfmlA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af2LcC3N3u9o6lNY54fo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pkyPbQeEBGfAENPVEBlZ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IYGuyNB1fdHexbYwTn6i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X5Tyn1vJymFWCV2uOBKui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PmlUqrHY7ulCCz9Gir3A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SqgEW7HYTaNE8k9Dmajg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SUzpnc4FfoDNtUEMuAh9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clwfNa8Vwr782ZlKwGhH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PXqOxE4Sh9WExl4xJuT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0lQeZAFJZWDH5BYzFqAm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rUYZf1O51o3pLHcQMHyq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LpomPrbEZBEFOaEsfXmv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QPniHXQMgmfqW4XiFtcy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1PgtyaPtDyhxv1RGTISc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vvN0vtQdO1PXKqygy9jPu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sEETBnK7ayjQNx2dpGXN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8pzVrYAuFXkKnBOEyrIw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3Ihi8TKYIhWiptbevleOA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eFejEFjbfSyLwfkFVMwG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w3arpK7v5bipbUH7kVau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OWMiv9o7BEtr5JckXsPi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bB5zkTwV0HPT8a8cgy4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CXWpwnfuRTEruCmPMBBo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t63pYNsBvpC4RzlPpeZ9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ziLwZ7FBpZDO7ZvVUIto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r144jDXBGs18tlmBfOka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g4izRq9QKEaSwLDrOlVT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W16vi1hlKJ1NvKdqQL90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0qWfRYld1YoGM52YNkWkl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r3rmjujgGMp81Hdpgesz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h7FPBnOYy0kHVB9fr2V7J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DfsKhtT7tirDCf7u7Ewt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D7IFbs3qcGCj8Pz1mYp2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JrwDkDOi1j65NqpqVNpv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toJWdo5HrqnspbUzdQny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Ho4XhL6N2L1gM40kfv2L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m5arOxTTodYwty7WcmV8O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faQVzyrG6p4mGlRf6jAD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q9pQySARvyfG9U7mbyml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5BsjFpGWIGlfKDuKDvwih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bpnEtZoJaeDDJHvJZy5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70cX8K72g2WOX0tUpAtM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lCl1UpM37gzI0yYvRtdsv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3vapQsyNfrIFimsvRDC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1mF25paKUda4evSS3CFz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HUKvg59vK685XGMJUEts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aeNtrsIpBvmHgPXEvhaFy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6hH6rUJQae4sOfEkbtEK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wdpLI8IXEuOcOtNaDeLT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G2DWL8E35PS3s7drXkkI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1vSx4As0N1NtKuHGbB8c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DCqbw1PpZNFDbUTb38u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mih8xcXWiQJ5xLPvGALyp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pkIisX3aLJjrRf6T3qao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O7jNMZxZIWSRd6sdzSm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lpOVpmGNZ0OYq9Xhxo7h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jJ2D5a43tiKpwBZFa4CL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GFGZHMSd94hVnZ7tIv0uG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faQVzyrG6p4mGlRf6jAD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q9pQySARvyfG9U7mbyml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CVSzQXiXMQzJjB5qL4OUd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bpnEtZoJaeDDJHvJZy5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70cX8K72g2WOX0tUpAtM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jXgdFiRhLG5W3L67WVUci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3vapQsyNfrIFimsvRDC8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HUKvg59vK685XGMJUEt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UIcUy2JMPaTG1fda0O46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lDFvniKVGLv7BVjChZ5u4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6hH6rUJQae4sOfEkbtEK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wdpLI8IXEuOcOtNaDeLT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DnykjD8T01cSBCyaUzxP0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1vSx4As0N1NtKuHGbB8c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DCqbw1PpZNFDbUTb38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rV9aOjDU6NlsZiX3Y6NMK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pkIisX3aLJjrRf6T3qao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O7jNMZxZIWSRd6sdzSmO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jJ2D5a43tiKpwBZFa4C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gg4IUL5hrAVsv5IvOD4c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VJkH474wXfSjVDa9POg5V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OdnPr4jPkQqCGkFCBr59x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zZ2ZqQRi1dYSNzK9TnV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knAsBsDJW6EPt3LHLTCsv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7OzRdTHhcfUVa2A5Jeca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qDNqU1aeQmUYSeqyCXBJ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XSoHyNDGshjAnV4NYG7Y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0calFbCezwvIFV2dsmA9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FiRuuPYUC2iqRcxd8s4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4Ef8KLdKngDnwRtbGNf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FyPfuaNsstKecOrSN7N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4K7I4nojcjEJsWPP7XGx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EV4vP3ZksgZNSZfZtRbBT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pf4PFfe84GUSdcel4dGR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MtFGJXMhY3SBf04U5Ywf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XRQBRTFcw5wrIFn6CAKCD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EDhWkJ2Y2OnsAaZwgmN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PGbLrMqLgUYkXdEeb5EgJ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0CXeh97IkpRQ002s0ryW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MRxtK5sfSnfBE0jI3AUf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grhABmeBRhGy19q6sTLLO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vCA9X4gUfLMaQ5GNo1f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LzK7ruZr11ZCbkBcHIT7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Bom18ioY2P7nmVTA8oZY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Ptad1gbSZDR21cNVVYwh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soH9sooEXmFVqJuRa3wF2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3sJLTOTR5yk7ySRVg7Ma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vjTHNcs1rRKSqHtgmnY8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EpcuN5DLvY6EYSTsUQdcj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HUDU40Houy7zWqRc0Go4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mGs9r0LpbHWcCZ4S8sj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OLDMFZv6wCVLZyXWVTj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KQLveUgYEBU9LYuFP0VV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Hpl2fLMZNCjb1M0aKBQx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QPNYrg3iQm6n9l9bFub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QzXIEFgj5XonywegkwWu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5EDF1zWlmjwyZe1JCo2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YMNCWoaFIivSuj4ZEGnK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QZx0fATxrgHVFRRoCx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H5EciSNxMPydpmXaOD0o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26KIEDJm8wxUVN5W9zM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byDd7g4QyUtCXqgxWfO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nLV4iFoBUqnMVc4rwthi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qiQFGBDwmK70aSh2XorX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fau3suJkOPdKkDeDZMYo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EV1b9twTQ0Dm2GaC88M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NpyEOjoEZA0Dvz2hlgOU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6YAxtmDPC2Fm7BDuEdub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3mpaAARMwd1iAjz4hP10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8rqERBAqNb3CamTMM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floSz9heteH7QJAhRUFV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3xi3qnnsaR4os28acVUC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ofXTUWfe7S9j4T7AqedY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ZdIkLCA6bc2y936xtrc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e8Xe2BvGpCS4gJazbDE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gwK4uTKLLGANZAmwzYAu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G5MnmTgziJuhRruY7CV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tsKAdE4GpcaQPEh7wRub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jHIU2AQYy8yvBjCLFBvB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70CPH0548FMC93SjCtP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ik2XuKbTGMx2AHicTPS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GYo5UDj9PP1mPiOqjDfy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IYazTmZ2MRD5IhMJwlTf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57sa0pAZya2oB3NUQO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ouY0p9jxAJUIT26Ilzr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3jFIVBu5mkYpIXb00qF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tTaLN7sjcemWrEkGeI3u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Ktj8xlz16iSLPMyaNmC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3MwwFjcXW5UT8GrEA7Jb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3GPy84UHSks0qwC0FgO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QWDRI9LvjVBZJPH7b83f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q8gV2ArtnZHfQSUgmLW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wivdzwM6JAEjFpuueEUj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oqNMix5G56AfvvBN7a4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itZPdUMijQzUKP7fhTn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FAnpEyDLiaYM7kNtkaU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GBLMFRTasRHHNorOfdEy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VXHMrOydM7NWUMDSTLS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5qwo1wUG8fagFO4Sq4Bf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URuFankSFrHPRhg3M2i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LD6PO0lNws1wvETmmxm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yQWNCmiyWYBm6Qzkzjw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NkMB9qGLJHY24gS0oZv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5uUisrA1F8Amr5zH3NnI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V8y3N1X2KHOk2C10cRS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o4LjryVwnYIKpD26DEN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dKdgZnMD4lN1JuhtAp7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BicnX6eemyV7Q06ayyKJ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XoTyO94ozJXn9U4CpGo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5CDhnpRytAWfkOtpi5aY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asRb6W93k3nJihUxLEx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rTAg80njG0eTrbpcjUpp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SBvcuLkvrZVO1XAPN8F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uoQJ7ykCAQ6y1YKWvC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DKNS87yWL46aUAooBC2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rIvDpWPoBD2UEc1jh3lvH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XD9sCu7gJevv67mLDLbP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HtWB5RD31dNfqcAFWQvj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2wSDAKZdYJQSWFw0pfD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HRG9aYPlk4XPqpJrgT4O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oygU9VqfGqFKO0Xqz0oC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V7e6gXZKCo3Ds8TgPTU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9GAIuPj3qCFCC9F2Ftf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HbxPxiauIkooXyvxt9q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YQvKAMerOrJRZpaEi0SV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eeb7x7Z6wfjgdHkNIof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jXoUxB7WGLEMoE3vLD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E5z6nOQpG1xDCgytf7rI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yIbtkviuFCPgz6yrJaf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A53fe98PN2axQUTul7b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OlGsVNngsNVgZBogf3lx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epyHxQGUZmVOLJnMjlLy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fgQivd53QO8M6hTdgxAy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kbQETtKZMdGZ9iQektO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FYC6T55dYMqHVFsRkCi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577Bm1c6JR2dvR1MzEUy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zsmbLt9bDF4LTvYiI31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rNTxoLJ2cpvcLkrxUR0v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EI9BPx3EWuEbxFfbgJXy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9JXvOhVQwnRZNE1aDB8Z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6HXj3xNiTulhypDkIMI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jyRB955mpeEzDgxudo3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Ev5BwiSmgCCPoprsnHcx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7DYMnMeyk2INWTmvyzMt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XNR73L0m2WiwS7P9vEN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1sw5WP8p40aB0YvFaMjF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nuoIqgOg1r4LpBYPbeC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mg6QDQt1CVcaO9By6H8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TxfUC0QJ3R0cRavm8Po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aWc63cX8r4Zk0diRMqkf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RBAsmh4wtCxd69DxMh3u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bu8ofeUIUvJE4BvBPG3U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MM68efD3bU2Jq6jY1PBK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ts421brnqzwOHmh70F5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BkbohQFdiQEKiD3berBO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dBpXGTPWEQIEQJRCUAI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aW3E3PqEfvl87AZk9Lo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1DMkjBx15gdxqsT2QZv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jIChDzqXOUumVpRJvP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9zDkBXRM3ZrdTliu9Jc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VA9xq7UoQbbOk4H2YXA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23wtb7uGToMfN1858j2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b65N1tR8DhCCx50XVMT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15gGUSPh51fJSqon61OK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Cbu35bnfwT1n4ZwlyYj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mNcAzyGSlw2ws5bRNETP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HvloRLsProi2OGQuBPz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kxxq9HbFsm516HfbGVqv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dqhv0i23gRMcaNQqBKE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XNA8fq9Dd3pGj79EHSDp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bzsh2xIb6cKwoFghoSSh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eTxrkfjFRkIhsuUR3CUC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MttJhX3L8wRJyGBN6Tky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X2EFJPP1usAu73YAYlC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pIVdffv1i5xGvq4CddV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94zyPvUYV6UMDWJvzAv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Wqxxvm8oa490yRDHqZ6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MJN8SIDkCzfF790h0yQx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CDnSRSavmPlvDNKmtpKP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KTJuG8ZyuCvX6aL0QLa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kCwcwD5qM6n3St8nb1v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1KEg94EFFH11vo3SkVj3R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ZGHABtzYEllkz7YuCms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z3hhSsA9Bp5ACQvW1CQO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HyU0pHp9lgUz6DikB7ov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eYu8YGkQd0YwmJnR3TK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G3JSDH0JpWiKjVvhIJPu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TBzgyWJ3vLiRphro52CP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eBqrlLa1CALNr9C4KhFU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TUD3SCGdEzhzlE8vnhkK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DuZftYRyNGReIvNhTxkp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vSNXVfTozqjCg94C8Hl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snWCdRkjA3P9PO0St3v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I6VCH5oMpgkrY7rw3CFp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U6fEdgpD3QqUaH1ixNZ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PaWbCEJqluhbPn3S7n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3XKvK4RqjpROqtg5MZk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qSvbUuVRpfPNO6Zq7TFy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Rj0XzB2BMT2VD4ejPzWy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21BmhEF5ES9f0bbXVjOO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KStVcO35BmfHhZlckoVH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n337SEDJ6I5gJTlsR1z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0jUbBIZqSKIA65S8Gbr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vSgdp3WzdW8ubTcsrNko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ZbJBjYW4FESYnK9WgVDj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nFDNtjbP7jaQkIs0o1uO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H7H7ZJVwkjV1O3YvuCS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NwqqtgxCPpSjYw6ljrU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ViTp1SwRWev8jaHzgEZI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9u5sp9jqVWBVB7w4eE6X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NQcVDKbfBgnp8pkztmyv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wnzz2bqlBw3vGfftvzfF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ybZ7KFaJpXkfjOl3H0P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DI4jZRYfDdbPnAUrKa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Gee3j3P0lrLJS4l0sgm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arVq7rRfP4GGQmpFlaS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17ZYtMy45MKgsg9SSp7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v9xevLp0ZGntqOr9Y4G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VAU9wsitiHTRBQqehMF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SYPkrIq3j2aBdXklfWIv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AydBIJMT5T6SHVjb1z3f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HZDtUVxInhGcog7P0Gg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ulfo23V8s8iIRdYePQm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bux24bymZXUpvhdwTtN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UFpURLRp3zLE9KQZZJA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0or7peUBqhOmd0fv1eJ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1lC7F1CI65iwc1YlKTJ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OsHG0iXSzh1DASDakMvz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DQ8sFUu3EIpzQXcaKysb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DvaYlPpNAzquORyyC3o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e01GXa1W7Ik8cCiHyFE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8m8kCcVpMuRkh9XFRfL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9FEVfVuJRMboRExCxP1I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hSl8JTNp4unqcsFHWZU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9Sii7eHWCKMjoMA7bAV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1qs4XQS1NSdbJsQrMzI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ES4T7POj7ansRRP2hR4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Ir086rk31q8OdTqboOn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6c37gKOmJzOnMz04J2d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OgAZCKhR3gGKMRPZy3vK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Du4f1d71ot83oMwh845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G1N9eJu9Y0C0C6UmI4J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CJt3shVrFxh6N2sSYnx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qn9qmLl09tEtp3Fbgcdx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IwiRTQ6lvEIti6T2Ua5F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rkDocN6k1XNmEC7uSvU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KVLzhei3rFGU5YeuDie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FWrgUphzLAQqAHDCvS1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rlSj17wtgBhkCb7wUbn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FJw9gnRBzNnZfP70jSL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4FnwR0Ml8EexgHKL9UH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2ArNuvy9cDfAFRLJvRO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KIzqgyJRaJ52CN54vhNZ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hG2SZqoQlNnjQIe4e0qk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vDeYErlwqFg9rTnoyjsk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EjWmPr2Mz78MboD1MXvO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3GhlHQs7S97dZV1hBU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81EHYKwwvOyUWgg5uJbjs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EXpI0ulBkICUFCDI6VA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onO5UyvVPXm20FgMpdxy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i2FLc7aikDT10Kz2w29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lAsQ15nSRE5Em2eieq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1EBT93pxe6k7IkbJg8c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mV5cZiJVNbNlkVQXS1Yk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KxEI3yXhQscZhGNX46Oi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knZfTjgaXrnObxyhfbXv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8kEa9VXSwkeAdgINFE1F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CsufpMRDlONZfFAI9ld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zAkhyrvjtGQnIbGTva0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Ne13cXvGrpPzSTV7dq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xTgf4RTcfiBzXuvVdXX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RWo2fP25229N6gvey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x9iMYoWzLY5G596NUgQo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wJ6PRIczdxSIkN6fgr5v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4717oqDyWQ7KCzG8xenc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NnOjHFZpjOwrEYOJkLVF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AAawy8TR74kwjDi5IYyx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ebUIkNUCg4XLMe8b6Qv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68Eare2X62uilZBQN6Xv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yxR3WxSI25BM4M3alFzj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gtS9Af3oubDQz6iniv4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Xzbrf8LavvIQQUOEuD1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GzUONDKhWuiDhobMXCE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9ddWRYn4eyURNjeLspD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yVPUbvxrJnOfpHBQMMU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JqASycafZnb0Fh7XMRw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2xTx9BDRinUOcpjjXlhu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3p1kIOZ3lsUcn3Y12yB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6R5IDsUavk9BtuvPSORf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TZ1glWjITflfjae0bx8b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2MztvdGMgPMEX5Gn6XR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feblARDk6QviWfHSq5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qqIMhu0zANLcVG4DBLr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sEc9kOqaj9a9xkiaDO9V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9E9rGexLLjUIMw8rxPTV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8NHmzgsdX3Nvvx0T8bDy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fOxL1chj1NpNvlJjEgix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Vg0AqDHIhYYiyTOOfgW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6I2E9OxnfQtoSgLqLDCj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PdNQvQ02AIOWaiyMuSaU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O90x2Ouj0ItETORjjGmc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W5sSZ8K8BIHoDPXNcx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swoJVazuxwR3y4rAVv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R6DA6ytkk8CU9KItQg9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WbqdumS9EZ3utz484Ya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Qk5Kvdg26rwAzciHGdB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04BSwNrc5UNKl68JQFTC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YSZRPmiX3GkXk19DHtA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MPQczWmWueZo5ISEX5U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poL6zdXp2Zfm6a0CMlA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YVVrL2wvZdKGpsqsn9Y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8JCIEkiyxKTjpQb8sVTx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BpKxcjYr88UYMbP2occ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M53AgfH2bE068cX68YA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5DZ8AQ1fcBglzC8Gns5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pq30ipxHkylBDEuB3JJ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YG3D5h3dQAp0GCwgWivu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LwyiCwVRmvO9snXEjfD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cCYR4MMqAsVvUw4MExiZ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bwa9jhZfQcL0kWkLr84V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eWsqAwB6OHwiqrGVturk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KUb8sT59UhYQidGSHsEK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t2vS4vFAuAJvbyfs4H0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jA9sfANZGRkHq9CAOzuk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6N27DfoWJJgfIUICg4Nu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A1xjU8UaWQaW00BYXCi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au85PtTrasrUumq8XyBJ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rbqIRcjpxiueCxYxpU3i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NNqmb76eTaJA2XE7CG7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fJS9q8GFP1EnDhu1bi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u2u1SiinaORFnaDiXG6d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zoA1P7FVsCJ5KHn8xQoi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MHf6QIeCcbPBs6qRsaHf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hpVVP8fPcemCSLIhXHP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g9ehHGodApQxLYHUNou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m6ty5JTKxwOo1gHD8rR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7n2Rva602traJpq1Hk2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DOb6laSHQFrs3XAgWTk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v57N1m9jlubDM8N9AEkP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JmWqd9g24L1xAoqiHwA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dotyPYRdgLWalKQB8Z2j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CexpIiXNeD9p9yXFkhb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Bp2Gr6oBcRTNLe0qgyf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0WAiEtFK8zVnD8m1RRp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wmMIET1CB1Iio669rVVr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RoBS3eHo3TRIpdvVOLJv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ElJfVIpuIZzcvo7MPMVc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qGGSDw6aIdlWJf9OiZZz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aCB84pusXnGyoJ8OMKhf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8cI7O2VWAMWQU2z34Tny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RzERD1tVcoDyxtavH4e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ZTk6ffU6bDzMl9tWoTsF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cmu5TzbijwJizKwwMe0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YL812KFkjX0rHYC9mlUS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23zIqS6eEslbnIWRwqDZ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h73xTCRFbjHVJ4rkkNd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5vBTduOtfkQfLsESYtmY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usZRqc6QL8tK2yW0pmQI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4tjZFrOJHjg219Tl4Cnp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uxWEnHGpJTmcDyud5tcn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L1p6WX408yY7nwyrxE1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tZxN74ielDNmIizyvQFH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4TMnNC4IoxgBxpz9Q0H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k0OgRY9alJYLVD0JhG9C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66K9ZmZFZhuJzLzwK6y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CMuV87I1KA54UHwIZNb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gb4faKV3424ytXF3eSWX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EuRR027L2vNWwiRSXY6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Zley2VyiJL9lxzniKTVi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xrmclVYRQoBvvDsZbcJ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LuzQ886ALppF83bq1MMy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NaLhvEecLd2qAG6FJdn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XV4REiTJ5gOJKgBVPgKF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y4VXljsZlZ7ucPcD0Wi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CQWQ4Nn71edNn0WHWAh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Cf4MIcgOm41Ms40vfEC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hoscHiZIJ2RNeGLh5bRc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LAxRGrkCtFPJYFkwuXPD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VEQjJYzqnLZ8DREQCxo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YuI6WyGUnfOMFT0mIm3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4JP2sSDkhfdrJGlBD10J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cb6zjzEN2CNqMr5xyyi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jRcKPfP13vTUKS3uG3z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kVdEL4l2jOGZwbg7N5sd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QMAJzxkGUhKIwgxauKG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dLmSdzftDMrp5r41vOHC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eNFZzCAIx8JLyPnHjLr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g6b66sfSjzaOxyceZCS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GjSfENuWbtLgxyOtv8sF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BJiOu5MOxIJWqRdRNrnn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3g0Epw6KszvxH8WPip9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wA8WfEk0hqKVG1NQFfH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NYqq1FrpB9pYinKyOwWX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rSa5UY9Xd1J0Jqvthsq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MLsV2sKTF9Nm9fM9JmRk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cFhnkcYemNSm6oDZVGdj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cnggH7J3AXR3zMDE7xU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uN9nwJqb6TnBtU74vRvi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u2OQlhyFoUNcSt7jAZDp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FXjJx323VuNzi6yGo8C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Og1DWbhwFN3vnRxCJvD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oia0LUAuNqub92HT7RMo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wNJH8Mo7N8uvSJtVpm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RHhJkuedfuEfo79TxYmC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1bIuUQnLzAupMnh4LO5F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HDaYqbrptDYTMxZDRyJ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1tX6ElB65lZFt4kVqck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qSBJ57WwWBMNBH1jx5Nm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U64UjV8wHoNb24vUguay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SGtDU6FemKhMYuFaO0op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ZpEWOCPjc0fvenqF12R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Uf60e5F99YvuG3ZYh2p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xsfiK9ZmyplWvoPNoJD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0JHmF3KO4ZvDIELWlw9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0N8HM0JLcbz07I8ikWbn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8JyB8uEFpuqgsvAntWBJ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qRFb2sn7T3QUAXO4Ugao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drcflY3dbFJMjHVXrcii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pxUDzo1lzXMoEeZN6p3F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bOE79XOY6hqQ2FkIoFbP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ZU3HYD5SeVuel6Yse4w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YNbjtn0ou24oPK3sZbSd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mNjdJWq7jwVuWfvEaHRP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aXheoM5lHDrsqo0fE4Yn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tkOOXk0bmd4TClWvyD1X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k3ZCoVZXAKLcHuADIdt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2tP6DU3MR3JCuWqAPKl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oxLEj9wklLJbhkZQH57z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a0RZ4XOhCi0O5hlZBUg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TiF5BZ3foHSnmLNj4yw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btfHvHucjPic6ykYmOd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VHVAbhQH0DPs7bQUulKc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5aEeZ5cHQLxSxxLUwdmB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nDq87skSDHTSCKVXhKvi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VfEj8zPxPNerN0NRXJmY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YEV0ZyVC5wQjHbuOkL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Fn0rKfEpqDL5s5I9BOMf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EaXV9qMMVOV6gZn7zgBc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AtiCm9pBV2XS0K34puQj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nBUuqdbMuFoWAuCw4Dnk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8nYD4vQ7mn7x5HHSIbp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u49zrTqdWg9usxwN9GVm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P2oVObUbUJlQTUtv3XH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oBealU2Jda0tf6aw4ei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8CDCjDCXF8zYEMGEP08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QqEmkwTsRFuXsBxJBo7f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TgsnPpoiDbUXMcXWj54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lxno85AN9bLSh44yIJvp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eV0EHHeXTpCSoBCXaJjb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tHk475oJ3fFYxnUWGt4z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2uPkME51bizYNL3KiiTU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iNFz2noA8IS9EPfNjKE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oyA9SWbLF7cnc1EdCHDB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6D6evvZ9g5BVo7YSusom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XhCe867WosdxrX2EqGM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LgCweJcacMOmFPBhmT1j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IRF1QQ1IAwSRvlBCRoJd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J5hd29jTvypCyLQdTm8u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tOjfFK1DAtTh7AJDOSo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qB1vUyCFG2RQ95r5yWas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sTNQLEvm5LerBtTMuzR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IgDgtgyg5vg9mqsPZn8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3GZgJ1nPP9mwawcuaeOO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as6skEAtJKxBdWhdwxSf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MPgWDudToArlww9gGJf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YzjfdXIhVq32Fhco15g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9SqK3fQ90kI9QHCngfb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htRS4hI95yh1prPtUsqL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kvquLEP0Fdi8AWTaayr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SPhbxNlIHSAy9lszw3j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sAG6wED3Vpu6uoDbMGl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IgRTAJhRkzuaDAdz72E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y1MxIB2nxagN70kDcCrP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4YHRmWWhpWyiIP620GO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UPtcftP1vGSwWOQRe5rf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fOiuwaCL0BZK4Rn9Hss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bTib9rIvLzAAEUKWEpK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xbKYt5oYNmToo6BeYtjh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buhJfXwNYGc9EIydFmkx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GcfN9IFWqnbjZfHKPrsZ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bfsTGLNXXyfYN5tsOO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0xsxw5bm0So49qPN1Y1D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XlIivVwT4YOt00lg1U9s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31sBhnDERmWmh7aofSr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aj4s6yMdSNolhGQTD8g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xDId5DEg1l8NR8wOg4R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XWPtymeiN39IMqKTs9yB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cuPHmPSbzsXnGMnB5i2J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E8m53nBI5SnUJlEQZopC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KoKYvR3gz2v7QGlgLuz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0L22XejDjVBXoXl5SKEO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pCvXvIDV3CiFoYVtUPXV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rm3A2smau7vDSA8EZ7yRz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vSinVFCPcyMFmqwZJB0o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EIzm9pPPRnBP6DE7MXi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TICvWU5mVkIwdzOyvdZ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3xjTlCO25DyVPQKEsUJv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7Ap4jer4e22uF4b3ztxS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XiKXORL4DbWMpJtgjAA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SlbFtplgXz12C7klpAj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yTEsziaXheFqqpL8nlJn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Kn6mWXa0Hf81Mi01Q36Z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nbHVzhcYq0Cb8hlclcN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HpfcmYEmd4tyboWuCOcv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ioCt7mvGge5WZUF1nSOJ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pA9IFDHTc0gXTii6aPsJ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6ciqxkPUtNBbY2koHSZn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5F21mIhIYg5n2uWqf6m3h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lHkgLM8AKmk1wfpaCycu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OVxnXrLCjKycGj2rvVP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HsqbQVKu42VQToInOGO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tjy58b3gFRbNd5XMBQSO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hQpDI878RcX8Z7CKNyrN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F6aDq24YfeTX2HFvsV9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rgQG91QsMx2KmbMg0bQK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P55P9R3jmS8cbjs4H54T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e25U5h6wER5Gg5yASdV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OPwl2nd4s626Q3KfLLc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7v3mw6dQXZRddfoJfIj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E9euPCsaJ1NwI1iFQ6QB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eDPvQ1wuwDS8QT81hAnN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pGwnrzRcJNPCUBFkLqEf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EAapxPPgdlMod8YtAXCk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ieYwmWOX90mf2Wc112nt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QwnxlhPHDagzhWr0sSr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p1Wf3DW2nTRNXYlFPCv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2Y52hyVzWqvOor9PBw7s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ZtEgA0zu1ji4uprj0hL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3txZRDhU8JoPYCn1YVZ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vjWJnhwQGjY9pbIA9Wd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GEqOWZiQ4LrRXd27f0oi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RPdbioM3eh2WDijzlxy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Hydux1GdIRwBNBBKGU3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O1AKOGEQKbPE7EYNQKn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q2uIYBQDMdGyJcUNd0y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L9tWLS4jDvAEAyf5H3Z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wr2KHlO0F0CTROJTYdvJ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XzULT3wmtH26gle2PYz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X5Cmx7ivR0V9bT10Z1Mh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BthTQFd1xV1MBP9wvo4X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b6al0PYyGi95t84DhDiP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7oibQtvnd42ziaJvEo3Y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Dwm1sR7qF0ybZL2PYv2i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2TPTULYTMuKoLLPP1EgM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216bYtPpyWWDyusbyXmr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rAZh09to2jFZRIHVi9ud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LchmDsGTkDOXFBYbPf4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TydNUkldewftvvdiWAem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AtQ14ih0vDPNZDw1H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bU26X6ke80UriML9BFP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s2MbcbJ3PLlRjGqK4YY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JnucSmp2jWFns0kMT8u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6qt4JRAR4jWXjoGZjmEM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cWeqpi4PyMjAg3JNDxs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ruGV5UP7roHHewQisiM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EJ7CgvJ6kZwQvKJtcaZ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SzPcXk59FDBhQXNsDkok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bo15zY6CejOJQyN3xo1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V3gQ50wpKxui2uu710p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b47xVWEifzLnyuxTrt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edULFJwF20RanrbRL63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t67fFAMZiSoi9NbNim5y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SFamRFDU8fuWKNEq4VT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L5hnGXOGXP0Fer4iI6mo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Od2n8Ri9Fe5TT54tZF6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V4zdlLdMGjdCh3liPWoN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kxZde7GhiR9iYOVvwWT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FhN18GQ93uu8ueFmxYEZ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K8LmtTqRRgeOEgbc5qQ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F9tzg9YXexKKwFfLdWJ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DnjeGFgUuNT2n8GnppzV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UGAoalTe9TGnsCTTDhST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3TKwWjdUo3KrfNZRZD4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48cDSjjsjJadCGEEoz0f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D1n5ULheO2idPBjjqUB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h2bjclfvZ9lrvbgNpxa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UoQ3k586EyTCKlUAyWZi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So572Dv3MF587Ms90anS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xSrVTOYd4C4LwsXc2uB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xBd78pVOVaE6QdG7KH5y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4mg0cO8ShVZjlQHMFzif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H7XIL29LHN35qKdHgY2k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6pBKwUKUueE4wRQ8c7G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6xRPpY1wfkLafQosid7m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FgjQVxmbzD0oj4SGvMSY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jmBZKKOtVwilSAvy2u9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aRxkzCHltsMlXXfWNCm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5XbiaXJoOTybcKrpacMz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zxDyj6GxIFpGLA8hrKB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MLLuunr9j9rfoEECDDH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MvYRhTK1XXbHKRMOBj6z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fvctCP6YnnHTZfwD5xo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uv7od34fRROYFchXUdKJ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3GTNPP2oaCxwgsFNgVUZ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0RSwhYdya44LsvzP0hWZ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msZ3XihtncTfG2Vix3aC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su0adrVC3BBVvpxd0VgH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dOxUHKSOADT0u3N4PyK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DLwvKj2elKLzCNlFxdSb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hCo3adRr8WJAz31oWrPz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7qRgroikSXvCtU7H9PnU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Q1diE8grlcLovXbTLs8O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5Xz7hfiZclhhAQ29K93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6YhHV9I8BTVAJDrBmP6Hs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Q5p9vf3VLNL4WgJxR19m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6dnlRCIYKC9M6tH7K2Vh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vvTMpch2hfiqZbM9nrcN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Ua9gPKh6qJRBHRs4dvGH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tGuwlAFu4LsmAID9nxLb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zntUHjeH7kN1HsLjpGrV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9lgJq388W94T762qSlgm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yz1bn384KTUte8EYTayY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XNkFgYO5Fhq1MGHfG40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YESULUs6OGJUCeQHM9g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hs41pj3OAlTnwPGhTl6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2clYgDttXxeMOGNmdTDy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iR3toYiQAKVlBFyNDOC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FPpaUpWm0F9hUtUNevb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Rs47OpgOW926cd4e3STd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cjK4SQz78AebYW5MBw6b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fNhGI0rjdJKCgKnKwpfO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R0f88hhm7xvc4XMc7zGO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qmFkpQ0GWUYNVgqAR92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63FpYkiG8c4lzTsORqmr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dh1vLxHwMwUefCEZSGo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nWzPlxoE2CaM0fR8iPx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JAGx83iCtaBvPoosyKYC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rlDP9SyG2lOrxrPepEe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DJMgAq7Dhamb8lTiTq4N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HoQXDklkoguHIU3Th7zp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4mitk6KN5fCn2opDMMiX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HqDZf09WeIc3juE9Zez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5kRFuEkM75RYFSQlRKE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aY4UYDN3ncVrli7zwuB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clPMiDmPV1ebaTAzFHY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2dwyeie9yzj3MJ5bl9H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PfUMFycllFeo48sAXwqV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da7eZWPTsxoxiBgJp4B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R67RtumPl9o70mq0ihk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EfqtVBKCXuryi167skxD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8aBTioLjrOy6rRrZzL4I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Gr4pTbOZ6szp6fS1ilRD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0bzfGsLMzs3euaPSvAv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w2Kb7xsIRxP3qSQEvlek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lSLHcpQh8CUVFxuuldj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orKW2R49dnbpHSqpl2S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8udj910002vPtjXfmZc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dKPrqL3hITx96jVzRPsH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KfPB3VSgY07bifJJH39c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USp6s5GSnpOAKXtyX47J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Hi1HwDi8PcaBlXcWtMA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nHvLg8644C4pa75Kz2Af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q9Cvm1Bl9YRZUjcKn92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wWN5QJdyvn8Mhm9KM4tJ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xacMyPFqcOtSCFIgaS8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81PACnXio3qoCS4anS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ipKt1vUABSD3i3KIf33f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Och6o5HKIniyPC56AR2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xBbJFIS1EpVy1aWe8qh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MkjPks8P1VNeAxcV7OT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LKd7C8sccOhDpXMyLeCT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KB2xUFJdNX0wzzBcQZmO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XW8f9y3EdgTo0B44eNsY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DTncXyoCwxDLE5pEvba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CazZ8LKzmLYDjfRWBugB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LeXZFzhgNSASgcDXqCR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N1MaNzAFS80gpk296bi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2qYEjD4DJMbTrWcuMIG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SZNiVhwGE5UHYlb8fWA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pR7mW9BiFezZCk7i0Ag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RV18FoEAtBZJddgG5lpH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5wT6WBoApP6zxYR0HN6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ZKXRiDsJxK3FTgpPlVh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ApNdhefN8m4Zx894iL8F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vS4ABSsbK4qU9x35mduK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BUJgGgCwVZNeTV8GDml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zDZB0doUbxKOgaRkbbz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UE8XGz7oE5Bk6h5fp7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u4EXPjb9nnQ8w4WSfIk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IFQK26V967CQqzuZQgWf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Kbzd8n9pHK6omY74g4d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yiLCDH1pdxcKfIx3un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wFDmofS37TOZVEaPXyZ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J2dvSL0S12r1FUzLZTxD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Am3sUq6FeAjEWB9Sn63f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yTZggcy69MewrQrqRzLm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H0YYC6wrAokPO9tDaU6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qp9irXettwWGbYiiAszI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bC2hWepRfGrbAyOjEzc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S7YulRkEyHjzdxfa003C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f0oJugN0v5WnKVjsSxw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S0lg3uyc3hxBRX5Bn3Ry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ziWIYrkWFf6KHtQUL0Sr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DQMkRy7v5G9w8oodciri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P83lmhatJyxDmuuJD05y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slPHdaQy7TcZ0DgvcQlC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Zu1TJtFqdtsXGIvE3ZCb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rntQs7OfczVRllFjrmS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w3XyZxMlZL9l2EpS1yCY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2PnaZKyfiKYIQqTU7hs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H0i1Tylk4HrE07bPx2NK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mkOZZ7qlvqiT8mSYQZUX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gbqLJiJq3PGhDXcUydU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b0t0YyiUkbaTYZOUEgHs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l7YOWzcOPvI53Cyeo7C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cQJULVrG3X5eQjNUl9df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yxUAlkPM65ESU852Ngn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ZOLfrtMsR7s1hb0bA6Rh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zYoEPjlXRRJNx5O6TlZ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pTQU2CGghbU0eNQMEt6U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iuDUmtcvhcL2yvOVhJhB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TxQ0f7HwxjhOBlg7fc3M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ecflXJbnDE1JA54le5OK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JUtEat4xNEbjELTaYl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60xfG9Jmau7O6WfYsLEK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NRKb3TXYY92Mqvrt41Uy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5oLpAkUPouL9W2It6z6y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9wdgsGTjf8vzLlpDjD48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1hyoLBUlryoBffbkSeW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Enhm3tftuGJBvWH3UioU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aa6arZLPcFjoDb7oxr5Y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SEJfCOjDHkWHd7gT1fI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h6iwVvLXOHRsirqcmWwz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rVY08DpPgpdNmDW6SNSJ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QKPOsPSL7V6iFnyVn7x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zOuR5RmCKKdUUtsJS9bY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eu5Nfg3JGeuc5dbjazXv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H4XzyXpKcwOowkJFACHo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OsilJ3WY1V9VM1PGI6jW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nGGQAvYkNT4PfuhcdmOd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eAyIPUTB5hQQ5BETtrZ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RXLkpvSX8Otur6iRF4rb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ZopFykTmeNKYJBWvvnI8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nA9xABLUfWs4XmVJXy3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KtnHUaz3sFCX1Ov0JhBj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wEDAALqa4orIPGaTGBlb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MaSREGNVONlbqJKP3RZy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r0l6dWOLag6XXI4kAODi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viYOPQB0YnjJcDetxumi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CSJsPl0xybadu37p6Xa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Edwr66g9Wj0kG65n1fZ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yZ8bm8no74TSewWofTgp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am0kJWUaQUwEwiUK8Lx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rNRyrD05apSHMXOlODsd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XIRp5k98DIGgJz9LiiU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EXKk6oj84X2oQ9G1yFW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0vefc2lajPms4UEKeKO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Ac2MvJTvyXUT1kYecGPO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ekJZ4gKe7DIuWf6QchMU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2n5MnNqbehwigUwcX4p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JAYoEnyxHJ32hlUiTXN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XEYckZjIuzukDuNY93DH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eeCaiFbshLjiCjqs3yeZ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yXHpuVOKjIRapKz9HEx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1lStyG04tAyKGFtSafE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qsUFSTRzscbOVlx0n7Kf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BE4UGOthnLhqVqzSO6dT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zRJ7l9SxMcl9QgBXc26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yI2IZ36kYrVpzFPSa42i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xvq6ruiD1l9f4daztkoP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MAjhQUaMXxajdGfHoe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AbnNCzLLZqtrEw8csIQ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IUTWTdC0BQT4MZ8T3iB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JQM1IzbMqkrORguQIl9K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zmSwZjoqfxZaa3aSv2PO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DY8RpdzgRra9gp8bASoZ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OH5qFQP6Vza0JUo7TbRY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01NKJjsWpquJ9rMZxIqK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ZfFeNsYd75dgG4CV7wEY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gwIpQOFjJVraEjJMKPp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vZKXlUD9yV2q1y4uw0Yc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wSKHmBBU6wqfJGtP63zY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dg24QCZE0Wr7tScDy2y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ZMOo1GTUDkReEuFhKYUr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NCdBCsvwqTsHgfgsBjK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gedIYghzJn0wYcap3rp7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LXep1inBHqaHlYoUuefR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HKh3hbfjFbcisgtzfZb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lhQc18WbR3OFgu8X0bmo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v2w8qVYgF1q7oZd5a6mu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oY1z3AIvZ01FDoII3nN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YCKiokvKMDa9sw0zchE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uMZZqhYZMhPmMNFSI1cB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f958KU0f1gEmyJ8ruHhF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h1dppiokhJLHxQTix3Y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IpfWKgxvjHy6R3VlvIRG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BRchxcaeHISIjN9tx7NM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8qZQmbygEzzNOnKtJll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e8J7b1bKTcvxILhHPYF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9wYMJ4osqk3jcR6fZx5U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hhFYb1vmpzLUZd9pi6l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upyqBAY8m9DLeH6KTmW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Yp1w8nkcT1pOx5FxqkOY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xiSS5AeYyeB7MfqLqVnh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gdYriydZuHf0SgyIuoTn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a7UQj8V1GDgV1EUEhFLz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RMn9dIrZnP1R2Rxre43t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KWfTNQ6eB1Ehg8taVdA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U9C36PrGwgRe2rTjUAT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dLBpY39QTlnj26hKJgMU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q152gBiZN5cTWRrHRnw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RIoN2aRCmivPkzjWNyxU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689qi2ppoO0T9nDsz87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0uQcLaD7zkJZElhSb7qz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o6wSnUzY8tYzCfECROdX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PqpWikZpMnycK3UqFuPp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VALoOXhjXLYIh5srBfYI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1pvAHq9I7vZivPbUv28t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d2MOYdTAqYPlylTdfQ9f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IYACgHJWzeafbsOSsVPx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1t9hP1hNijb8KjNelXcQu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bjaqpmndp6pGvqlrFr9h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0E7XDHADRYXEBSqU5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kDiO0wwok6GbcJhoIgf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KDZUUERkPKPaowFWC9zL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3DsnM4zImPe56vHP6r6i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bMLVjtIDPYBvzFmCKsPC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X7CLHS9OG7AwrFCRK50J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tBV1tuGEtDMjODiyMQt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U2dG0SHJC0SHE1PFoF7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K8QYycjafYXYGSNMtNWK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r6ZhI7rOTgRXi5Q2kvpr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KFkWRCcj5TVYGJYhtbJr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7IAIWrtrkzZxmkXLgOBz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2jo6432eIkO2yBm8FLQ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44yrjgy8HyA4RJcdRgYgf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Y9mEkHVUPvx9GgjPnqo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IkMlp78QJwoFkfKqIkiO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voV5PQopfswjr2RYhNLZ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K1W45WH3N19pPnpkiirj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81NHyJ3v3wwuEU9LKrHb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92cuzXvsxtJOSUgnoX0i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SkIvbxx0B5gDRLu3a5Z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LP1eum2Kbnww9SL3MYVw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ye3uSlMUioEPyTuW2bXR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7lBCh7j1Fsb7hMaZtG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9tWKcfvh0YGGzrtAojb8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8RkjSyPVJy0JF7ITg4FAh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DrCHM3HgUDOYthipyu5V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nCFs6dChFNpFGSgR3S2h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6Q8eBYE66bNis301jWuEC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zOBq8HqdSB4gLweveXby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mdOgPJWyDu9Pzq0ywpGX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oMeu5rfGqooXrnBSRGhk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7VXOvGrMSEGGP11kEujX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rBYCWDxZGBINFjxhWye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hLyzRx1M00xmtmPSKNf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5xNsILSBucz4oXmvlSbg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Y1mINnyKJoeHjd3nM0XU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giPar3OqpDMdMxc8JEdf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7M3BPm1fU3ugK3SCVvWi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V6qwaDgjGkp7a37Perp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IvM9g6JIiY9wRWbicnYB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RCSPv5hvTPScnUJ1n9AY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YEbbEVe1b7lzE9gqBDqN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DEygzb0O1o7qEeDkqlhS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QOgzKWyWxelE1xCom21m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sev1Ngc4vcGRNKZZq3g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a3DMnGzX3mNUnpXJxKpp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4Zd6I2ZeQhGTm14J9hJs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Y9JRomCX606zawOGya5h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bToYVHUYlo9V13nRDCCT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NMQxUsJynsNzYPsqrV2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qfuKjHxsEsdv6C8nMsfM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7r5xodbHR305mA3a811V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ltJPi48zSTHJ73FMijgX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v0gxkCkdK4TM5CNyV7yh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nCtZumIHEPKbXJzKJwf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PkX3YKo9pi0nCD3k7Xv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7v3vdSXjXVF0mJPWnb1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2UE4Zan22vYKN81qoYjv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bA6WHooh95cLh3pTLeLm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pSQVjHzwJUDBI4Y2tZEK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x1QY1ud5J4aGad5L5HIC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8GklUIKMIw8vkP5kF4j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r2TKXHTW2IxgSaDFAukX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xFTgGK1DiH6zfis9L2TL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Y4WUHZuPjedMueRG18Vp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9iVldqJh3Aa8GPjL318t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msNei41KP4Z9UEZlL4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gtzXyBkrRaCGV8JStH0J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Bmx2ng4TgWrhVsxZ8Fgj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8wUELHf3omHKRrGfGLFW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IDJxOMWqLRSvd18IumDd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zbB5jSZvDOi4OgVdTt6Y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SleF7XgiiAvD3xWIt4qf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c8cRNgta6ztIifREK1ek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zbcnha02xlDO95sga0P8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9leGROjp0Tyuz1EpYj9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5u6McuRevmdD1R9BibI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gEvqBL1wYqS0fKA5CPy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J2Sa0JZPXzOct8lm50A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fn3dUBndnXkUezVgklYv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gV0Ngn0XlVOlergLT6dY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K0Bo0dzTzym4ozqOvDw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cUv9PRWrypNtbZbRnMos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92Gl4BAsnHNOHTQoHW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hUoqDDgJCDCWUl68vRQY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MnbtYwoHvdg2S8iUrXkJ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aRNxKfc4g10R80f9FJlV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FStYQBpTEcFHdjFqM8vq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110hFihAoPWMcV3MpAFn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bqNWteXcqGspQsXyW7B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oFOGcuIjwpOoebTkHJ4D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Lr6Kn0IULzTePztJO3Db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jM5BORExLiZmEmPJRXtv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wCCn4djyqCpv7kFLbRg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ftV7T4bGHUkqgsZqMqdd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W9fu36LCfH5Vn9sXjfmK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bG3cMK5P0AISwLRo05U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kk5PXO7YQ7rrXyrRk0wq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cuDG5UehPPQymJ6WNgH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r4OjX9LUzeWO7BchIdKy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ocHKndfIELB2ySMW4w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m1T9WcmELTOKZnpdoSu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CxBvJwyuhbjQup7gonGj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3wzDoWgF2mlYMF6fDHH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hb4sFGG8eW7kt5V57BeC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uwDs98JZChVtenzWhzZT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Qsb1kyA50KrkHyPdwxpf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o0QxwakEDfP5Fag8Obpw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2UG1642ruS403aaM1pLm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uBTFWoIePOzeYWRu4gBb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1E66Y290LU3Qp57r7EJf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rPbeVwkuKWpyzfyPpG4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6QlJmZEerqHJjMN2yvXR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b8wLmC8WrvTLchVJ7CF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6qRvSTie3becMD3H99ImO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EN2gUGzs9Mv4HFfuIQHo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ypDR2XsXUlBwcIQCoyuJ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hzm2TFZw76zZeCC2EBZc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sasxD5r8UBA884v04MXo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Wdtd0lUSJSy76bzl1T4Y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p6uyxDxcetVXdf4q56e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z0YjqIK3kfjXOmIrOglx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c8YkgBNYJb7HxuzddOrb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ztcvVtkc8IerV3OcQn0w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EfqIHEhXFk3tNPl6r9f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6OeSB3x5sWwuITyU9GM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D3GJR6miVN9vpkTtLGU7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xhlDdTe5FJC3sLx8JWbN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mYizErn0Rny2wpoeTs3P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TmR8VDXYWr3oUmkEeNH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DTncXyoCwxDLE5pEvba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CazZ8LKzmLYDjfRWBugB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LeXZFzhgNSASgcDXqCRW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N1MaNzAFS80gpk296bi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3g4CqljY6zgbgRxQ3a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2qYEjD4DJMbTrWcuMIG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SZNiVhwGE5UHYlb8fWAf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5wT6WBoApP6zxYR0HN62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ZKXRiDsJxK3FTgpPlVh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ApNdhefN8m4Zx894iL8F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vS4ABSsbK4qU9x35mduK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BUJgGgCwVZNeTV8GDml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zDZB0doUbxKOgaRkbbz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UE8XGz7oE5Bk6h5fp7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u4EXPjb9nnQ8w4WSfIk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vRRJelFzQ7sbqVrj2YS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IFQK26V967CQqzuZQgWf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Kbzd8n9pHK6omY74g4d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wFDmofS37TOZVEaPXyZ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J2dvSL0S12r1FUzLZTxD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Am3sUq6FeAjEWB9Sn63f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yTZggcy69MewrQrqRzLm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H0YYC6wrAokPO9tDaU68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qp9irXettwWGbYiiAszI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bC2hWepRfGrbAyOjEzc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S7YulRkEyHjzdxfa003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bJMWFZjPCd64LdLG7Yjx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f0oJugN0v5WnKVjsSxw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S0lg3uyc3hxBRX5Bn3Ry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DQMkRy7v5G9w8oodciri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P83lmhatJyxDmuuJD05y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slPHdaQy7TcZ0DgvcQlC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Zu1TJtFqdtsXGIvE3ZCb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rntQs7OfczVRllFjrmS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w3XyZxMlZL9l2EpS1yCY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2PnaZKyfiKYIQqTU7hs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H0i1Tylk4HrE07bPx2NK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J4rBpK7Vm7mQF7XhFFf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mkOZZ7qlvqiT8mSYQZUX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gbqLJiJq3PGhDXcUydUI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l7YOWzcOPvI53Cyeo7C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cQJULVrG3X5eQjNUl9df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yxUAlkPM65ESU852Ngn8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ZOLfrtMsR7s1hb0bA6Rh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zYoEPjlXRRJNx5O6TlZ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pTQU2CGghbU0eNQMEt6U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iuDUmtcvhcL2yvOVhJhB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TxQ0f7HwxjhOBlg7fc3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5madymRTQ4V20Hv3AzHH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ecflXJbnDE1JA54le5OK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JUtEat4xNEbjELTaYl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NRKb3TXYY92Mqvrt41Uy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5oLpAkUPouL9W2It6z6y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9wdgsGTjf8vzLlpDjD48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1hyoLBUlryoBffbkSeW5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Enhm3tftuGJBvWH3UioU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aa6arZLPcFjoDb7oxr5Y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SEJfCOjDHkWHd7gT1fI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h6iwVvLXOHRsirqcmWwz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2250</Words>
  <Application>Microsoft Office PowerPoint</Application>
  <PresentationFormat>Presentazione su schermo (4:3)</PresentationFormat>
  <Paragraphs>352</Paragraphs>
  <Slides>111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111</vt:i4>
      </vt:variant>
    </vt:vector>
  </HeadingPairs>
  <TitlesOfParts>
    <vt:vector size="127" baseType="lpstr">
      <vt:lpstr>Tema di Office</vt:lpstr>
      <vt:lpstr>2_Struttura predefinita</vt:lpstr>
      <vt:lpstr>1_En blanco</vt:lpstr>
      <vt:lpstr>3_Struttura predefinita</vt:lpstr>
      <vt:lpstr>2_Tema di Office</vt:lpstr>
      <vt:lpstr>1_Tema di Office</vt:lpstr>
      <vt:lpstr>Struttura predefinita</vt:lpstr>
      <vt:lpstr>En blanco</vt:lpstr>
      <vt:lpstr>2_En blanco</vt:lpstr>
      <vt:lpstr>1_Struttura predefinita</vt:lpstr>
      <vt:lpstr>4_Struttura predefinita</vt:lpstr>
      <vt:lpstr>6_Tema di Office</vt:lpstr>
      <vt:lpstr>5_Struttura predefinita</vt:lpstr>
      <vt:lpstr>5_Tema di Office</vt:lpstr>
      <vt:lpstr>8_Tema di Office</vt:lpstr>
      <vt:lpstr>7_Tema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oreste</dc:creator>
  <cp:lastModifiedBy>Fede</cp:lastModifiedBy>
  <cp:revision>70</cp:revision>
  <cp:lastPrinted>2011-11-20T00:48:15Z</cp:lastPrinted>
  <dcterms:created xsi:type="dcterms:W3CDTF">2007-10-28T18:11:00Z</dcterms:created>
  <dcterms:modified xsi:type="dcterms:W3CDTF">2011-11-20T00:56:11Z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1Nbv_9CBqFhCs4spwx2ng643Xm-UDgZ7gtLne6PZYsP0</vt:lpwstr>
  </property>
  <property fmtid="{D5CDD505-2E9C-101B-9397-08002B2CF9AE}" pid="4" name="Google.Documents.RevisionId">
    <vt:lpwstr>13480430681225976632</vt:lpwstr>
  </property>
  <property fmtid="{D5CDD505-2E9C-101B-9397-08002B2CF9AE}" pid="5" name="Google.Documents.PreviousRevisionId">
    <vt:lpwstr>11084617960671138798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